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notesSlides/notesSlide2.xml" ContentType="application/vnd.openxmlformats-officedocument.presentationml.notesSl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notesSlides/notesSlide3.xml" ContentType="application/vnd.openxmlformats-officedocument.presentationml.notesSl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65" r:id="rId3"/>
  </p:sldMasterIdLst>
  <p:notesMasterIdLst>
    <p:notesMasterId r:id="rId43"/>
  </p:notesMasterIdLst>
  <p:sldIdLst>
    <p:sldId id="256" r:id="rId4"/>
    <p:sldId id="258" r:id="rId5"/>
    <p:sldId id="2830" r:id="rId6"/>
    <p:sldId id="2831" r:id="rId7"/>
    <p:sldId id="3049" r:id="rId8"/>
    <p:sldId id="259" r:id="rId9"/>
    <p:sldId id="261" r:id="rId10"/>
    <p:sldId id="262" r:id="rId11"/>
    <p:sldId id="2835" r:id="rId12"/>
    <p:sldId id="3050" r:id="rId13"/>
    <p:sldId id="3051" r:id="rId14"/>
    <p:sldId id="264" r:id="rId15"/>
    <p:sldId id="3052" r:id="rId16"/>
    <p:sldId id="265" r:id="rId17"/>
    <p:sldId id="2833" r:id="rId18"/>
    <p:sldId id="1669" r:id="rId19"/>
    <p:sldId id="3029" r:id="rId20"/>
    <p:sldId id="3030" r:id="rId21"/>
    <p:sldId id="3031" r:id="rId22"/>
    <p:sldId id="3032" r:id="rId23"/>
    <p:sldId id="3033" r:id="rId24"/>
    <p:sldId id="3034" r:id="rId25"/>
    <p:sldId id="3035" r:id="rId26"/>
    <p:sldId id="3036" r:id="rId27"/>
    <p:sldId id="3037" r:id="rId28"/>
    <p:sldId id="3038" r:id="rId29"/>
    <p:sldId id="3039" r:id="rId30"/>
    <p:sldId id="3040" r:id="rId31"/>
    <p:sldId id="3025" r:id="rId32"/>
    <p:sldId id="3041" r:id="rId33"/>
    <p:sldId id="3042" r:id="rId34"/>
    <p:sldId id="3043" r:id="rId35"/>
    <p:sldId id="3044" r:id="rId36"/>
    <p:sldId id="3045" r:id="rId37"/>
    <p:sldId id="3046" r:id="rId38"/>
    <p:sldId id="3047" r:id="rId39"/>
    <p:sldId id="3048" r:id="rId40"/>
    <p:sldId id="2834" r:id="rId41"/>
    <p:sldId id="417" r:id="rId42"/>
  </p:sldIdLst>
  <p:sldSz cx="12192000" cy="6858000"/>
  <p:notesSz cx="6858000" cy="9144000"/>
  <p:defaultTextStyle>
    <a:lvl1pPr>
      <a:defRPr>
        <a:latin typeface="+mj-lt"/>
        <a:ea typeface="+mj-ea"/>
        <a:cs typeface="+mj-cs"/>
        <a:sym typeface="Helvetica Neue"/>
      </a:defRPr>
    </a:lvl1pPr>
    <a:lvl2pPr>
      <a:defRPr>
        <a:latin typeface="+mj-lt"/>
        <a:ea typeface="+mj-ea"/>
        <a:cs typeface="+mj-cs"/>
        <a:sym typeface="Helvetica Neue"/>
      </a:defRPr>
    </a:lvl2pPr>
    <a:lvl3pPr>
      <a:defRPr>
        <a:latin typeface="+mj-lt"/>
        <a:ea typeface="+mj-ea"/>
        <a:cs typeface="+mj-cs"/>
        <a:sym typeface="Helvetica Neue"/>
      </a:defRPr>
    </a:lvl3pPr>
    <a:lvl4pPr>
      <a:defRPr>
        <a:latin typeface="+mj-lt"/>
        <a:ea typeface="+mj-ea"/>
        <a:cs typeface="+mj-cs"/>
        <a:sym typeface="Helvetica Neue"/>
      </a:defRPr>
    </a:lvl4pPr>
    <a:lvl5pPr>
      <a:defRPr>
        <a:latin typeface="+mj-lt"/>
        <a:ea typeface="+mj-ea"/>
        <a:cs typeface="+mj-cs"/>
        <a:sym typeface="Helvetica Neue"/>
      </a:defRPr>
    </a:lvl5pPr>
    <a:lvl6pPr>
      <a:defRPr>
        <a:latin typeface="+mj-lt"/>
        <a:ea typeface="+mj-ea"/>
        <a:cs typeface="+mj-cs"/>
        <a:sym typeface="Helvetica Neue"/>
      </a:defRPr>
    </a:lvl6pPr>
    <a:lvl7pPr>
      <a:defRPr>
        <a:latin typeface="+mj-lt"/>
        <a:ea typeface="+mj-ea"/>
        <a:cs typeface="+mj-cs"/>
        <a:sym typeface="Helvetica Neue"/>
      </a:defRPr>
    </a:lvl7pPr>
    <a:lvl8pPr>
      <a:defRPr>
        <a:latin typeface="+mj-lt"/>
        <a:ea typeface="+mj-ea"/>
        <a:cs typeface="+mj-cs"/>
        <a:sym typeface="Helvetica Neue"/>
      </a:defRPr>
    </a:lvl8pPr>
    <a:lvl9pPr>
      <a:defRPr>
        <a:latin typeface="+mj-lt"/>
        <a:ea typeface="+mj-ea"/>
        <a:cs typeface="+mj-cs"/>
        <a:sym typeface="Helvetica Neue"/>
      </a:defRPr>
    </a:lvl9pPr>
  </p:defaultTextStyle>
  <p:extLst>
    <p:ext uri="{521415D9-36F7-43E2-AB2F-B90AF26B5E84}">
      <p14:sectionLst xmlns:p14="http://schemas.microsoft.com/office/powerpoint/2010/main">
        <p14:section name="Раздел по умолчанию" id="{F2679897-D1E2-4366-B156-DE379138D82B}">
          <p14:sldIdLst>
            <p14:sldId id="256"/>
            <p14:sldId id="258"/>
            <p14:sldId id="2830"/>
            <p14:sldId id="2831"/>
            <p14:sldId id="3049"/>
            <p14:sldId id="259"/>
            <p14:sldId id="261"/>
            <p14:sldId id="262"/>
            <p14:sldId id="2835"/>
            <p14:sldId id="3050"/>
            <p14:sldId id="3051"/>
            <p14:sldId id="264"/>
            <p14:sldId id="3052"/>
            <p14:sldId id="265"/>
            <p14:sldId id="2833"/>
            <p14:sldId id="1669"/>
            <p14:sldId id="3029"/>
            <p14:sldId id="3030"/>
            <p14:sldId id="3031"/>
            <p14:sldId id="3032"/>
            <p14:sldId id="3033"/>
            <p14:sldId id="3034"/>
            <p14:sldId id="3035"/>
            <p14:sldId id="3036"/>
            <p14:sldId id="3037"/>
            <p14:sldId id="3038"/>
            <p14:sldId id="3039"/>
            <p14:sldId id="3040"/>
            <p14:sldId id="3025"/>
            <p14:sldId id="3041"/>
            <p14:sldId id="3042"/>
            <p14:sldId id="3043"/>
            <p14:sldId id="3044"/>
            <p14:sldId id="3045"/>
            <p14:sldId id="3046"/>
            <p14:sldId id="3047"/>
            <p14:sldId id="3048"/>
            <p14:sldId id="2834"/>
            <p14:sldId id="41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DD4EA"/>
          </a:solidFill>
        </a:fill>
      </a:tcStyle>
    </a:wholeTbl>
    <a:band2H>
      <a:tcTxStyle/>
      <a:tcStyle>
        <a:tcBdr/>
        <a:fill>
          <a:solidFill>
            <a:srgbClr val="E8EBF5"/>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472C4"/>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472C4"/>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472C4"/>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88614" autoAdjust="0"/>
  </p:normalViewPr>
  <p:slideViewPr>
    <p:cSldViewPr snapToGrid="0">
      <p:cViewPr varScale="1">
        <p:scale>
          <a:sx n="101" d="100"/>
          <a:sy n="101" d="100"/>
        </p:scale>
        <p:origin x="10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968704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DF7B9-B95A-1C44-1562-372220D10519}"/>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8911855B-2FA7-A8A6-AC21-0DBD37586263}"/>
              </a:ext>
            </a:extLst>
          </p:cNvPr>
          <p:cNvSpPr>
            <a:spLocks noGrp="1" noRot="1" noChangeAspect="1"/>
          </p:cNvSpPr>
          <p:nvPr>
            <p:ph type="sldImg"/>
          </p:nvPr>
        </p:nvSpPr>
        <p:spPr>
          <a:xfrm>
            <a:off x="381000" y="685800"/>
            <a:ext cx="6096000" cy="3429000"/>
          </a:xfrm>
        </p:spPr>
      </p:sp>
      <p:sp>
        <p:nvSpPr>
          <p:cNvPr id="3" name="Заметки 2">
            <a:extLst>
              <a:ext uri="{FF2B5EF4-FFF2-40B4-BE49-F238E27FC236}">
                <a16:creationId xmlns:a16="http://schemas.microsoft.com/office/drawing/2014/main" id="{5445DAB4-975D-B8E5-838F-792ECBF87A53}"/>
              </a:ext>
            </a:extLst>
          </p:cNvPr>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025746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DF7B9-B95A-1C44-1562-372220D10519}"/>
            </a:ext>
          </a:extLst>
        </p:cNvPr>
        <p:cNvGrpSpPr/>
        <p:nvPr/>
      </p:nvGrpSpPr>
      <p:grpSpPr>
        <a:xfrm>
          <a:off x="0" y="0"/>
          <a:ext cx="0" cy="0"/>
          <a:chOff x="0" y="0"/>
          <a:chExt cx="0" cy="0"/>
        </a:xfrm>
      </p:grpSpPr>
      <p:sp>
        <p:nvSpPr>
          <p:cNvPr id="2" name="Образ слайда 1">
            <a:extLst>
              <a:ext uri="{FF2B5EF4-FFF2-40B4-BE49-F238E27FC236}">
                <a16:creationId xmlns:a16="http://schemas.microsoft.com/office/drawing/2014/main" id="{8911855B-2FA7-A8A6-AC21-0DBD37586263}"/>
              </a:ext>
            </a:extLst>
          </p:cNvPr>
          <p:cNvSpPr>
            <a:spLocks noGrp="1" noRot="1" noChangeAspect="1"/>
          </p:cNvSpPr>
          <p:nvPr>
            <p:ph type="sldImg"/>
          </p:nvPr>
        </p:nvSpPr>
        <p:spPr>
          <a:xfrm>
            <a:off x="381000" y="685800"/>
            <a:ext cx="6096000" cy="3429000"/>
          </a:xfrm>
        </p:spPr>
      </p:sp>
      <p:sp>
        <p:nvSpPr>
          <p:cNvPr id="3" name="Заметки 2">
            <a:extLst>
              <a:ext uri="{FF2B5EF4-FFF2-40B4-BE49-F238E27FC236}">
                <a16:creationId xmlns:a16="http://schemas.microsoft.com/office/drawing/2014/main" id="{5445DAB4-975D-B8E5-838F-792ECBF87A53}"/>
              </a:ext>
            </a:extLst>
          </p:cNvPr>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02574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967877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Титульный слайд">
    <p:spTree>
      <p:nvGrpSpPr>
        <p:cNvPr id="1" name=""/>
        <p:cNvGrpSpPr/>
        <p:nvPr/>
      </p:nvGrpSpPr>
      <p:grpSpPr>
        <a:xfrm>
          <a:off x="0" y="0"/>
          <a:ext cx="0" cy="0"/>
          <a:chOff x="0" y="0"/>
          <a:chExt cx="0" cy="0"/>
        </a:xfrm>
      </p:grpSpPr>
      <p:sp>
        <p:nvSpPr>
          <p:cNvPr id="6" name="Shape 6"/>
          <p:cNvSpPr>
            <a:spLocks noGrp="1"/>
          </p:cNvSpPr>
          <p:nvPr>
            <p:ph type="title"/>
          </p:nvPr>
        </p:nvSpPr>
        <p:spPr>
          <a:xfrm>
            <a:off x="1524000" y="0"/>
            <a:ext cx="9144000" cy="3509963"/>
          </a:xfrm>
          <a:prstGeom prst="rect">
            <a:avLst/>
          </a:prstGeom>
        </p:spPr>
        <p:txBody>
          <a:bodyPr anchor="b"/>
          <a:lstStyle>
            <a:lvl1pPr algn="ctr">
              <a:defRPr sz="6000"/>
            </a:lvl1pPr>
          </a:lstStyle>
          <a:p>
            <a:pPr lvl="0">
              <a:defRPr sz="1800"/>
            </a:pPr>
            <a:r>
              <a:rPr sz="6000"/>
              <a:t>Образец заголовка</a:t>
            </a:r>
          </a:p>
        </p:txBody>
      </p:sp>
      <p:sp>
        <p:nvSpPr>
          <p:cNvPr id="7" name="Shape 7"/>
          <p:cNvSpPr>
            <a:spLocks noGrp="1"/>
          </p:cNvSpPr>
          <p:nvPr>
            <p:ph type="body" idx="1"/>
          </p:nvPr>
        </p:nvSpPr>
        <p:spPr>
          <a:xfrm>
            <a:off x="1524000" y="3602037"/>
            <a:ext cx="9144000" cy="3255963"/>
          </a:xfrm>
          <a:prstGeom prst="rect">
            <a:avLst/>
          </a:prstGeom>
        </p:spPr>
        <p:txBody>
          <a:bodyPr/>
          <a:lstStyle>
            <a:lvl1pPr marL="0" indent="0" algn="ctr">
              <a:buSzTx/>
              <a:buFontTx/>
              <a:buNone/>
              <a:defRPr sz="2400"/>
            </a:lvl1pPr>
          </a:lstStyle>
          <a:p>
            <a:pPr lvl="0">
              <a:defRPr sz="1800"/>
            </a:pPr>
            <a:r>
              <a:rPr sz="2400"/>
              <a:t>Образец подзаголовка</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Титульный слайд">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5FB1FEE-9090-48B7-9F77-99A7E9067F37}"/>
              </a:ext>
            </a:extLst>
          </p:cNvPr>
          <p:cNvSpPr/>
          <p:nvPr userDrawn="1"/>
        </p:nvSpPr>
        <p:spPr>
          <a:xfrm>
            <a:off x="10529713" y="158751"/>
            <a:ext cx="1662288" cy="11027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ru-RU" kern="0"/>
          </a:p>
        </p:txBody>
      </p:sp>
    </p:spTree>
    <p:extLst>
      <p:ext uri="{BB962C8B-B14F-4D97-AF65-F5344CB8AC3E}">
        <p14:creationId xmlns:p14="http://schemas.microsoft.com/office/powerpoint/2010/main" val="2192288971"/>
      </p:ext>
    </p:extLst>
  </p:cSld>
  <p:clrMapOvr>
    <a:masterClrMapping/>
  </p:clrMapOvr>
  <p:transition spd="med"/>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Два объекта">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4400"/>
              <a:t>Образец заголовка</a:t>
            </a:r>
          </a:p>
        </p:txBody>
      </p:sp>
      <p:sp>
        <p:nvSpPr>
          <p:cNvPr id="19" name="Shape 19"/>
          <p:cNvSpPr>
            <a:spLocks noGrp="1"/>
          </p:cNvSpPr>
          <p:nvPr>
            <p:ph type="body" idx="1"/>
          </p:nvPr>
        </p:nvSpPr>
        <p:spPr>
          <a:xfrm>
            <a:off x="838200" y="1825625"/>
            <a:ext cx="5181600" cy="5032375"/>
          </a:xfrm>
          <a:prstGeom prst="rect">
            <a:avLst/>
          </a:prstGeom>
        </p:spPr>
        <p:txBody>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12528830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Сравнение">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defRPr sz="1800"/>
            </a:pPr>
            <a:r>
              <a:rPr sz="4400"/>
              <a:t>Образец заголовка</a:t>
            </a:r>
          </a:p>
        </p:txBody>
      </p:sp>
      <p:sp>
        <p:nvSpPr>
          <p:cNvPr id="23" name="Shape 23"/>
          <p:cNvSpPr>
            <a:spLocks noGrp="1"/>
          </p:cNvSpPr>
          <p:nvPr>
            <p:ph type="body" idx="1"/>
          </p:nvPr>
        </p:nvSpPr>
        <p:spPr>
          <a:xfrm>
            <a:off x="839787" y="1681163"/>
            <a:ext cx="5157790" cy="823914"/>
          </a:xfrm>
          <a:prstGeom prst="rect">
            <a:avLst/>
          </a:prstGeom>
        </p:spPr>
        <p:txBody>
          <a:bodyPr anchor="b"/>
          <a:lstStyle>
            <a:lvl1pPr marL="0" indent="0">
              <a:buSzTx/>
              <a:buFontTx/>
              <a:buNone/>
              <a:defRPr sz="2400" b="1"/>
            </a:lvl1pPr>
          </a:lstStyle>
          <a:p>
            <a:pPr lvl="0">
              <a:defRPr sz="1800" b="0"/>
            </a:pPr>
            <a:r>
              <a:rPr sz="2400" b="1"/>
              <a:t>Образец текста</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265766329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Объект с подписью">
    <p:spTree>
      <p:nvGrpSpPr>
        <p:cNvPr id="1" name=""/>
        <p:cNvGrpSpPr/>
        <p:nvPr/>
      </p:nvGrpSpPr>
      <p:grpSpPr>
        <a:xfrm>
          <a:off x="0" y="0"/>
          <a:ext cx="0" cy="0"/>
          <a:chOff x="0" y="0"/>
          <a:chExt cx="0" cy="0"/>
        </a:xfrm>
      </p:grpSpPr>
      <p:sp>
        <p:nvSpPr>
          <p:cNvPr id="31" name="Shape 31"/>
          <p:cNvSpPr>
            <a:spLocks noGrp="1"/>
          </p:cNvSpPr>
          <p:nvPr>
            <p:ph type="title"/>
          </p:nvPr>
        </p:nvSpPr>
        <p:spPr>
          <a:xfrm>
            <a:off x="839787" y="0"/>
            <a:ext cx="3932240" cy="2057400"/>
          </a:xfrm>
          <a:prstGeom prst="rect">
            <a:avLst/>
          </a:prstGeom>
        </p:spPr>
        <p:txBody>
          <a:bodyPr anchor="b"/>
          <a:lstStyle>
            <a:lvl1pPr>
              <a:defRPr sz="3200"/>
            </a:lvl1pPr>
          </a:lstStyle>
          <a:p>
            <a:pPr lvl="0">
              <a:defRPr sz="1800"/>
            </a:pPr>
            <a:r>
              <a:rPr sz="3200"/>
              <a:t>Образец заголовка</a:t>
            </a:r>
          </a:p>
        </p:txBody>
      </p:sp>
      <p:sp>
        <p:nvSpPr>
          <p:cNvPr id="32" name="Shape 32"/>
          <p:cNvSpPr>
            <a:spLocks noGrp="1"/>
          </p:cNvSpPr>
          <p:nvPr>
            <p:ph type="body" idx="1"/>
          </p:nvPr>
        </p:nvSpPr>
        <p:spPr>
          <a:xfrm>
            <a:off x="5183187" y="987425"/>
            <a:ext cx="6172202" cy="587057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lvl="0">
              <a:defRPr sz="1800"/>
            </a:pPr>
            <a:r>
              <a:rPr sz="3200"/>
              <a:t>Образец текста</a:t>
            </a:r>
          </a:p>
          <a:p>
            <a:pPr lvl="1">
              <a:defRPr sz="1800"/>
            </a:pPr>
            <a:r>
              <a:rPr sz="3200"/>
              <a:t>Второй уровень</a:t>
            </a:r>
          </a:p>
          <a:p>
            <a:pPr lvl="2">
              <a:defRPr sz="1800"/>
            </a:pPr>
            <a:r>
              <a:rPr sz="3200"/>
              <a:t>Третий уровень</a:t>
            </a:r>
          </a:p>
          <a:p>
            <a:pPr lvl="3">
              <a:defRPr sz="1800"/>
            </a:pPr>
            <a:r>
              <a:rPr sz="3200"/>
              <a:t>Четвертый уровень</a:t>
            </a:r>
          </a:p>
          <a:p>
            <a:pPr lvl="4">
              <a:defRPr sz="1800"/>
            </a:pPr>
            <a:r>
              <a:rPr sz="3200"/>
              <a:t>Пятый уровень</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337350150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Рисунок с подписью">
    <p:spTree>
      <p:nvGrpSpPr>
        <p:cNvPr id="1" name=""/>
        <p:cNvGrpSpPr/>
        <p:nvPr/>
      </p:nvGrpSpPr>
      <p:grpSpPr>
        <a:xfrm>
          <a:off x="0" y="0"/>
          <a:ext cx="0" cy="0"/>
          <a:chOff x="0" y="0"/>
          <a:chExt cx="0" cy="0"/>
        </a:xfrm>
      </p:grpSpPr>
      <p:sp>
        <p:nvSpPr>
          <p:cNvPr id="35" name="Shape 35"/>
          <p:cNvSpPr>
            <a:spLocks noGrp="1"/>
          </p:cNvSpPr>
          <p:nvPr>
            <p:ph type="title"/>
          </p:nvPr>
        </p:nvSpPr>
        <p:spPr>
          <a:xfrm>
            <a:off x="839787" y="0"/>
            <a:ext cx="3932240" cy="2057400"/>
          </a:xfrm>
          <a:prstGeom prst="rect">
            <a:avLst/>
          </a:prstGeom>
        </p:spPr>
        <p:txBody>
          <a:bodyPr anchor="b"/>
          <a:lstStyle>
            <a:lvl1pPr>
              <a:defRPr sz="3200"/>
            </a:lvl1pPr>
          </a:lstStyle>
          <a:p>
            <a:pPr lvl="0">
              <a:defRPr sz="1800"/>
            </a:pPr>
            <a:r>
              <a:rPr sz="3200"/>
              <a:t>Образец заголовка</a:t>
            </a:r>
          </a:p>
        </p:txBody>
      </p:sp>
      <p:sp>
        <p:nvSpPr>
          <p:cNvPr id="36" name="Shape 36"/>
          <p:cNvSpPr>
            <a:spLocks noGrp="1"/>
          </p:cNvSpPr>
          <p:nvPr>
            <p:ph type="body" idx="1"/>
          </p:nvPr>
        </p:nvSpPr>
        <p:spPr>
          <a:xfrm>
            <a:off x="839787" y="2057400"/>
            <a:ext cx="3932240" cy="4800600"/>
          </a:xfrm>
          <a:prstGeom prst="rect">
            <a:avLst/>
          </a:prstGeom>
        </p:spPr>
        <p:txBody>
          <a:bodyPr/>
          <a:lstStyle>
            <a:lvl1pPr marL="0" indent="0">
              <a:buSzTx/>
              <a:buFontTx/>
              <a:buNone/>
              <a:defRPr sz="1600"/>
            </a:lvl1pPr>
          </a:lstStyle>
          <a:p>
            <a:pPr lvl="0">
              <a:defRPr sz="1800"/>
            </a:pPr>
            <a:r>
              <a:rPr sz="1600"/>
              <a:t>Образец текста</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240303498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Заголовок и вертикальный текст">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Образец заголовка</a:t>
            </a:r>
          </a:p>
        </p:txBody>
      </p:sp>
      <p:sp>
        <p:nvSpPr>
          <p:cNvPr id="40" name="Shape 40"/>
          <p:cNvSpPr>
            <a:spLocks noGrp="1"/>
          </p:cNvSpPr>
          <p:nvPr>
            <p:ph type="body" idx="1"/>
          </p:nvPr>
        </p:nvSpPr>
        <p:spPr>
          <a:prstGeom prst="rect">
            <a:avLst/>
          </a:prstGeom>
        </p:spPr>
        <p:txBody>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192951649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Вертикальный заголовок и текст">
    <p:spTree>
      <p:nvGrpSpPr>
        <p:cNvPr id="1" name=""/>
        <p:cNvGrpSpPr/>
        <p:nvPr/>
      </p:nvGrpSpPr>
      <p:grpSpPr>
        <a:xfrm>
          <a:off x="0" y="0"/>
          <a:ext cx="0" cy="0"/>
          <a:chOff x="0" y="0"/>
          <a:chExt cx="0" cy="0"/>
        </a:xfrm>
      </p:grpSpPr>
      <p:sp>
        <p:nvSpPr>
          <p:cNvPr id="43" name="Shape 43"/>
          <p:cNvSpPr>
            <a:spLocks noGrp="1"/>
          </p:cNvSpPr>
          <p:nvPr>
            <p:ph type="title"/>
          </p:nvPr>
        </p:nvSpPr>
        <p:spPr>
          <a:xfrm>
            <a:off x="8724900" y="0"/>
            <a:ext cx="2628900" cy="6542089"/>
          </a:xfrm>
          <a:prstGeom prst="rect">
            <a:avLst/>
          </a:prstGeom>
        </p:spPr>
        <p:txBody>
          <a:bodyPr/>
          <a:lstStyle/>
          <a:p>
            <a:pPr lvl="0">
              <a:defRPr sz="1800"/>
            </a:pPr>
            <a:r>
              <a:rPr sz="4400"/>
              <a:t>Образец заголовка</a:t>
            </a:r>
          </a:p>
        </p:txBody>
      </p:sp>
      <p:sp>
        <p:nvSpPr>
          <p:cNvPr id="44" name="Shape 44"/>
          <p:cNvSpPr>
            <a:spLocks noGrp="1"/>
          </p:cNvSpPr>
          <p:nvPr>
            <p:ph type="body" idx="1"/>
          </p:nvPr>
        </p:nvSpPr>
        <p:spPr>
          <a:xfrm>
            <a:off x="838200" y="365125"/>
            <a:ext cx="7734300" cy="6492875"/>
          </a:xfrm>
          <a:prstGeom prst="rect">
            <a:avLst/>
          </a:prstGeom>
        </p:spPr>
        <p:txBody>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400577742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838200" y="6356350"/>
            <a:ext cx="2743200" cy="365125"/>
          </a:xfrm>
          <a:prstGeom prst="rect">
            <a:avLst/>
          </a:prstGeom>
        </p:spPr>
        <p:txBody>
          <a:bodyPr/>
          <a:lstStyle/>
          <a:p>
            <a:fld id="{19567C76-9EA4-4E02-A4E7-F84C11C7E26A}" type="datetimeFigureOut">
              <a:rPr lang="ru-RU" smtClean="0"/>
              <a:pPr/>
              <a:t>03.02.2026</a:t>
            </a:fld>
            <a:endParaRPr lang="ru-RU"/>
          </a:p>
        </p:txBody>
      </p:sp>
      <p:sp>
        <p:nvSpPr>
          <p:cNvPr id="3" name="Нижний колонтитул 2"/>
          <p:cNvSpPr>
            <a:spLocks noGrp="1"/>
          </p:cNvSpPr>
          <p:nvPr>
            <p:ph type="ftr" sz="quarter" idx="11"/>
          </p:nvPr>
        </p:nvSpPr>
        <p:spPr>
          <a:xfrm>
            <a:off x="4038600" y="6356350"/>
            <a:ext cx="4114800" cy="365125"/>
          </a:xfrm>
          <a:prstGeom prst="rect">
            <a:avLst/>
          </a:prstGeom>
        </p:spPr>
        <p:txBody>
          <a:bodyPr/>
          <a:lstStyle/>
          <a:p>
            <a:endParaRPr lang="ru-RU"/>
          </a:p>
        </p:txBody>
      </p:sp>
      <p:sp>
        <p:nvSpPr>
          <p:cNvPr id="4" name="Номер слайда 3"/>
          <p:cNvSpPr>
            <a:spLocks noGrp="1"/>
          </p:cNvSpPr>
          <p:nvPr>
            <p:ph type="sldNum" sz="quarter" idx="12"/>
          </p:nvPr>
        </p:nvSpPr>
        <p:spPr/>
        <p:txBody>
          <a:bodyPr/>
          <a:lstStyle/>
          <a:p>
            <a:fld id="{5DCBE9A8-E3C8-4BF2-B7C6-F333A848756C}" type="slidenum">
              <a:rPr lang="ru-RU" smtClean="0"/>
              <a:pPr/>
              <a:t>‹#›</a:t>
            </a:fld>
            <a:endParaRPr lang="ru-RU"/>
          </a:p>
        </p:txBody>
      </p:sp>
    </p:spTree>
    <p:extLst>
      <p:ext uri="{BB962C8B-B14F-4D97-AF65-F5344CB8AC3E}">
        <p14:creationId xmlns:p14="http://schemas.microsoft.com/office/powerpoint/2010/main" val="2074672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2/3/2026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extLst>
      <p:ext uri="{BB962C8B-B14F-4D97-AF65-F5344CB8AC3E}">
        <p14:creationId xmlns:p14="http://schemas.microsoft.com/office/powerpoint/2010/main" val="4220840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Титульный слайд">
    <p:spTree>
      <p:nvGrpSpPr>
        <p:cNvPr id="1" name=""/>
        <p:cNvGrpSpPr/>
        <p:nvPr/>
      </p:nvGrpSpPr>
      <p:grpSpPr>
        <a:xfrm>
          <a:off x="0" y="0"/>
          <a:ext cx="0" cy="0"/>
          <a:chOff x="0" y="0"/>
          <a:chExt cx="0" cy="0"/>
        </a:xfrm>
      </p:grpSpPr>
      <p:sp>
        <p:nvSpPr>
          <p:cNvPr id="2" name="Название 1"/>
          <p:cNvSpPr>
            <a:spLocks noGrp="1"/>
          </p:cNvSpPr>
          <p:nvPr>
            <p:ph type="ctrTitle" hasCustomPrompt="1"/>
          </p:nvPr>
        </p:nvSpPr>
        <p:spPr>
          <a:xfrm>
            <a:off x="749588" y="537104"/>
            <a:ext cx="7787696" cy="970760"/>
          </a:xfrm>
        </p:spPr>
        <p:txBody>
          <a:bodyPr anchor="t" anchorCtr="0">
            <a:normAutofit/>
          </a:bodyPr>
          <a:lstStyle>
            <a:lvl1pPr algn="l">
              <a:defRPr sz="3200" baseline="0">
                <a:solidFill>
                  <a:srgbClr val="172440"/>
                </a:solidFill>
                <a:latin typeface="Verdana"/>
                <a:cs typeface="Verdana"/>
              </a:defRPr>
            </a:lvl1pPr>
          </a:lstStyle>
          <a:p>
            <a:r>
              <a:rPr lang="ru-RU" dirty="0"/>
              <a:t>Образец заголовка</a:t>
            </a:r>
            <a:br>
              <a:rPr lang="en-US" dirty="0"/>
            </a:br>
            <a:r>
              <a:rPr lang="ru-RU" dirty="0"/>
              <a:t>в две строки</a:t>
            </a:r>
          </a:p>
        </p:txBody>
      </p:sp>
      <p:sp>
        <p:nvSpPr>
          <p:cNvPr id="3" name="Подзаголовок 2"/>
          <p:cNvSpPr>
            <a:spLocks noGrp="1"/>
          </p:cNvSpPr>
          <p:nvPr>
            <p:ph type="subTitle" idx="1"/>
          </p:nvPr>
        </p:nvSpPr>
        <p:spPr>
          <a:xfrm>
            <a:off x="749588" y="1439009"/>
            <a:ext cx="7787696" cy="550875"/>
          </a:xfrm>
        </p:spPr>
        <p:txBody>
          <a:bodyPr>
            <a:normAutofit/>
          </a:bodyPr>
          <a:lstStyle>
            <a:lvl1pPr marL="0" indent="0" algn="l">
              <a:buNone/>
              <a:defRPr sz="2500" b="0">
                <a:solidFill>
                  <a:schemeClr val="tx1"/>
                </a:solidFill>
              </a:defRPr>
            </a:lvl1pPr>
            <a:lvl2pPr marL="725714" indent="0" algn="ctr">
              <a:buNone/>
              <a:defRPr>
                <a:solidFill>
                  <a:schemeClr val="tx1">
                    <a:tint val="75000"/>
                  </a:schemeClr>
                </a:solidFill>
              </a:defRPr>
            </a:lvl2pPr>
            <a:lvl3pPr marL="1451418" indent="0" algn="ctr">
              <a:buNone/>
              <a:defRPr>
                <a:solidFill>
                  <a:schemeClr val="tx1">
                    <a:tint val="75000"/>
                  </a:schemeClr>
                </a:solidFill>
              </a:defRPr>
            </a:lvl3pPr>
            <a:lvl4pPr marL="2177130" indent="0" algn="ctr">
              <a:buNone/>
              <a:defRPr>
                <a:solidFill>
                  <a:schemeClr val="tx1">
                    <a:tint val="75000"/>
                  </a:schemeClr>
                </a:solidFill>
              </a:defRPr>
            </a:lvl4pPr>
            <a:lvl5pPr marL="2902835" indent="0" algn="ctr">
              <a:buNone/>
              <a:defRPr>
                <a:solidFill>
                  <a:schemeClr val="tx1">
                    <a:tint val="75000"/>
                  </a:schemeClr>
                </a:solidFill>
              </a:defRPr>
            </a:lvl5pPr>
            <a:lvl6pPr marL="3628547" indent="0" algn="ctr">
              <a:buNone/>
              <a:defRPr>
                <a:solidFill>
                  <a:schemeClr val="tx1">
                    <a:tint val="75000"/>
                  </a:schemeClr>
                </a:solidFill>
              </a:defRPr>
            </a:lvl6pPr>
            <a:lvl7pPr marL="4354254" indent="0" algn="ctr">
              <a:buNone/>
              <a:defRPr>
                <a:solidFill>
                  <a:schemeClr val="tx1">
                    <a:tint val="75000"/>
                  </a:schemeClr>
                </a:solidFill>
              </a:defRPr>
            </a:lvl7pPr>
            <a:lvl8pPr marL="5079966" indent="0" algn="ctr">
              <a:buNone/>
              <a:defRPr>
                <a:solidFill>
                  <a:schemeClr val="tx1">
                    <a:tint val="75000"/>
                  </a:schemeClr>
                </a:solidFill>
              </a:defRPr>
            </a:lvl8pPr>
            <a:lvl9pPr marL="5805672" indent="0" algn="ctr">
              <a:buNone/>
              <a:defRPr>
                <a:solidFill>
                  <a:schemeClr val="tx1">
                    <a:tint val="75000"/>
                  </a:schemeClr>
                </a:solidFill>
              </a:defRPr>
            </a:lvl9pPr>
          </a:lstStyle>
          <a:p>
            <a:r>
              <a:rPr lang="ru-RU" dirty="0"/>
              <a:t>Образец подзаголовка</a:t>
            </a:r>
          </a:p>
        </p:txBody>
      </p:sp>
      <p:sp>
        <p:nvSpPr>
          <p:cNvPr id="9" name="Текст 8"/>
          <p:cNvSpPr>
            <a:spLocks noGrp="1"/>
          </p:cNvSpPr>
          <p:nvPr>
            <p:ph type="body" sz="quarter" idx="11"/>
          </p:nvPr>
        </p:nvSpPr>
        <p:spPr>
          <a:xfrm>
            <a:off x="750723" y="2200001"/>
            <a:ext cx="10831689" cy="3925635"/>
          </a:xfrm>
        </p:spPr>
        <p:txBody>
          <a:bodyPr>
            <a:normAutofit/>
          </a:bodyPr>
          <a:lstStyle>
            <a:lvl1pPr marL="0" indent="0">
              <a:buNone/>
              <a:defRPr sz="2200" b="0" i="0">
                <a:latin typeface="Calibri Light"/>
                <a:cs typeface="Calibri Light"/>
              </a:defRPr>
            </a:lvl1pPr>
            <a:lvl2pPr>
              <a:defRPr sz="2200" b="0" i="0">
                <a:latin typeface="Calibri Light"/>
                <a:cs typeface="Calibri Light"/>
              </a:defRPr>
            </a:lvl2pPr>
            <a:lvl3pPr>
              <a:defRPr sz="2200" b="0" i="0">
                <a:latin typeface="Calibri Light"/>
                <a:cs typeface="Calibri Light"/>
              </a:defRPr>
            </a:lvl3pPr>
            <a:lvl4pPr>
              <a:defRPr sz="2200" b="0" i="0">
                <a:latin typeface="Calibri Light"/>
                <a:cs typeface="Calibri Light"/>
              </a:defRPr>
            </a:lvl4pPr>
            <a:lvl5pPr>
              <a:defRPr sz="2200" b="0" i="0">
                <a:latin typeface="Calibri Light"/>
                <a:cs typeface="Calibri Light"/>
              </a:defRPr>
            </a:lvl5pPr>
          </a:lstStyle>
          <a:p>
            <a:pPr lvl="0"/>
            <a:r>
              <a:rPr lang="en-US" dirty="0" err="1"/>
              <a:t>Образец</a:t>
            </a:r>
            <a:r>
              <a:rPr lang="en-US" dirty="0"/>
              <a:t> </a:t>
            </a:r>
            <a:r>
              <a:rPr lang="en-US" dirty="0" err="1"/>
              <a:t>текста</a:t>
            </a:r>
            <a:endParaRPr lang="en-US" dirty="0"/>
          </a:p>
          <a:p>
            <a:pPr lvl="1"/>
            <a:r>
              <a:rPr lang="en-US" dirty="0" err="1"/>
              <a:t>Второй</a:t>
            </a:r>
            <a:r>
              <a:rPr lang="en-US" dirty="0"/>
              <a:t> </a:t>
            </a:r>
            <a:r>
              <a:rPr lang="en-US" dirty="0" err="1"/>
              <a:t>уровень</a:t>
            </a:r>
            <a:endParaRPr lang="en-US" dirty="0"/>
          </a:p>
          <a:p>
            <a:pPr lvl="2"/>
            <a:r>
              <a:rPr lang="en-US" dirty="0" err="1"/>
              <a:t>Третий</a:t>
            </a:r>
            <a:r>
              <a:rPr lang="en-US" dirty="0"/>
              <a:t> </a:t>
            </a:r>
            <a:r>
              <a:rPr lang="en-US" dirty="0" err="1"/>
              <a:t>уровень</a:t>
            </a:r>
            <a:endParaRPr lang="en-US" dirty="0"/>
          </a:p>
          <a:p>
            <a:pPr lvl="3"/>
            <a:r>
              <a:rPr lang="en-US" dirty="0" err="1"/>
              <a:t>Четвертый</a:t>
            </a:r>
            <a:r>
              <a:rPr lang="en-US" dirty="0"/>
              <a:t> </a:t>
            </a:r>
            <a:r>
              <a:rPr lang="en-US" dirty="0" err="1"/>
              <a:t>уровень</a:t>
            </a:r>
            <a:endParaRPr lang="en-US" dirty="0"/>
          </a:p>
          <a:p>
            <a:pPr lvl="4"/>
            <a:r>
              <a:rPr lang="en-US" dirty="0" err="1"/>
              <a:t>Пятый</a:t>
            </a:r>
            <a:r>
              <a:rPr lang="en-US" dirty="0"/>
              <a:t> </a:t>
            </a:r>
            <a:r>
              <a:rPr lang="en-US" dirty="0" err="1"/>
              <a:t>уровень</a:t>
            </a:r>
            <a:endParaRPr lang="ru-RU" dirty="0"/>
          </a:p>
        </p:txBody>
      </p:sp>
    </p:spTree>
    <p:extLst>
      <p:ext uri="{BB962C8B-B14F-4D97-AF65-F5344CB8AC3E}">
        <p14:creationId xmlns:p14="http://schemas.microsoft.com/office/powerpoint/2010/main" val="1111341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Объект с подписью">
    <p:spTree>
      <p:nvGrpSpPr>
        <p:cNvPr id="1" name=""/>
        <p:cNvGrpSpPr/>
        <p:nvPr/>
      </p:nvGrpSpPr>
      <p:grpSpPr>
        <a:xfrm>
          <a:off x="0" y="0"/>
          <a:ext cx="0" cy="0"/>
          <a:chOff x="0" y="0"/>
          <a:chExt cx="0" cy="0"/>
        </a:xfrm>
      </p:grpSpPr>
      <p:sp>
        <p:nvSpPr>
          <p:cNvPr id="31" name="Shape 31"/>
          <p:cNvSpPr>
            <a:spLocks noGrp="1"/>
          </p:cNvSpPr>
          <p:nvPr>
            <p:ph type="title"/>
          </p:nvPr>
        </p:nvSpPr>
        <p:spPr>
          <a:xfrm>
            <a:off x="839787" y="0"/>
            <a:ext cx="3932240" cy="2057400"/>
          </a:xfrm>
          <a:prstGeom prst="rect">
            <a:avLst/>
          </a:prstGeom>
        </p:spPr>
        <p:txBody>
          <a:bodyPr anchor="b"/>
          <a:lstStyle>
            <a:lvl1pPr>
              <a:defRPr sz="3200"/>
            </a:lvl1pPr>
          </a:lstStyle>
          <a:p>
            <a:pPr lvl="0">
              <a:defRPr sz="1800"/>
            </a:pPr>
            <a:r>
              <a:rPr sz="3200"/>
              <a:t>Образец заголовка</a:t>
            </a:r>
          </a:p>
        </p:txBody>
      </p:sp>
      <p:sp>
        <p:nvSpPr>
          <p:cNvPr id="32" name="Shape 32"/>
          <p:cNvSpPr>
            <a:spLocks noGrp="1"/>
          </p:cNvSpPr>
          <p:nvPr>
            <p:ph type="body" idx="1"/>
          </p:nvPr>
        </p:nvSpPr>
        <p:spPr>
          <a:xfrm>
            <a:off x="5183187" y="987425"/>
            <a:ext cx="6172202" cy="587057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lvl="0">
              <a:defRPr sz="1800"/>
            </a:pPr>
            <a:r>
              <a:rPr sz="3200"/>
              <a:t>Образец текста</a:t>
            </a:r>
          </a:p>
          <a:p>
            <a:pPr lvl="1">
              <a:defRPr sz="1800"/>
            </a:pPr>
            <a:r>
              <a:rPr sz="3200"/>
              <a:t>Второй уровень</a:t>
            </a:r>
          </a:p>
          <a:p>
            <a:pPr lvl="2">
              <a:defRPr sz="1800"/>
            </a:pPr>
            <a:r>
              <a:rPr sz="3200"/>
              <a:t>Третий уровень</a:t>
            </a:r>
          </a:p>
          <a:p>
            <a:pPr lvl="3">
              <a:defRPr sz="1800"/>
            </a:pPr>
            <a:r>
              <a:rPr sz="3200"/>
              <a:t>Четвертый уровень</a:t>
            </a:r>
          </a:p>
          <a:p>
            <a:pPr lvl="4">
              <a:defRPr sz="1800"/>
            </a:pPr>
            <a:r>
              <a:rPr sz="3200"/>
              <a:t>Пятый уровень</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Рисунок с подписью">
    <p:spTree>
      <p:nvGrpSpPr>
        <p:cNvPr id="1" name=""/>
        <p:cNvGrpSpPr/>
        <p:nvPr/>
      </p:nvGrpSpPr>
      <p:grpSpPr>
        <a:xfrm>
          <a:off x="0" y="0"/>
          <a:ext cx="0" cy="0"/>
          <a:chOff x="0" y="0"/>
          <a:chExt cx="0" cy="0"/>
        </a:xfrm>
      </p:grpSpPr>
      <p:sp>
        <p:nvSpPr>
          <p:cNvPr id="35" name="Shape 35"/>
          <p:cNvSpPr>
            <a:spLocks noGrp="1"/>
          </p:cNvSpPr>
          <p:nvPr>
            <p:ph type="title"/>
          </p:nvPr>
        </p:nvSpPr>
        <p:spPr>
          <a:xfrm>
            <a:off x="839787" y="0"/>
            <a:ext cx="3932240" cy="2057400"/>
          </a:xfrm>
          <a:prstGeom prst="rect">
            <a:avLst/>
          </a:prstGeom>
        </p:spPr>
        <p:txBody>
          <a:bodyPr anchor="b"/>
          <a:lstStyle>
            <a:lvl1pPr>
              <a:defRPr sz="3200"/>
            </a:lvl1pPr>
          </a:lstStyle>
          <a:p>
            <a:pPr lvl="0">
              <a:defRPr sz="1800"/>
            </a:pPr>
            <a:r>
              <a:rPr sz="3200"/>
              <a:t>Образец заголовка</a:t>
            </a:r>
          </a:p>
        </p:txBody>
      </p:sp>
      <p:sp>
        <p:nvSpPr>
          <p:cNvPr id="36" name="Shape 36"/>
          <p:cNvSpPr>
            <a:spLocks noGrp="1"/>
          </p:cNvSpPr>
          <p:nvPr>
            <p:ph type="body" idx="1"/>
          </p:nvPr>
        </p:nvSpPr>
        <p:spPr>
          <a:xfrm>
            <a:off x="839787" y="2057400"/>
            <a:ext cx="3932240" cy="4800600"/>
          </a:xfrm>
          <a:prstGeom prst="rect">
            <a:avLst/>
          </a:prstGeom>
        </p:spPr>
        <p:txBody>
          <a:bodyPr/>
          <a:lstStyle>
            <a:lvl1pPr marL="0" indent="0">
              <a:buSzTx/>
              <a:buFontTx/>
              <a:buNone/>
              <a:defRPr sz="1600"/>
            </a:lvl1pPr>
          </a:lstStyle>
          <a:p>
            <a:pPr lvl="0">
              <a:defRPr sz="1800"/>
            </a:pPr>
            <a:r>
              <a:rPr sz="1600"/>
              <a:t>Образец текста</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Заголовок и вертикальный текст">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Образец заголовка</a:t>
            </a:r>
          </a:p>
        </p:txBody>
      </p:sp>
      <p:sp>
        <p:nvSpPr>
          <p:cNvPr id="40" name="Shape 40"/>
          <p:cNvSpPr>
            <a:spLocks noGrp="1"/>
          </p:cNvSpPr>
          <p:nvPr>
            <p:ph type="body" idx="1"/>
          </p:nvPr>
        </p:nvSpPr>
        <p:spPr>
          <a:prstGeom prst="rect">
            <a:avLst/>
          </a:prstGeom>
        </p:spPr>
        <p:txBody>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Вертикальный заголовок и текст">
    <p:spTree>
      <p:nvGrpSpPr>
        <p:cNvPr id="1" name=""/>
        <p:cNvGrpSpPr/>
        <p:nvPr/>
      </p:nvGrpSpPr>
      <p:grpSpPr>
        <a:xfrm>
          <a:off x="0" y="0"/>
          <a:ext cx="0" cy="0"/>
          <a:chOff x="0" y="0"/>
          <a:chExt cx="0" cy="0"/>
        </a:xfrm>
      </p:grpSpPr>
      <p:sp>
        <p:nvSpPr>
          <p:cNvPr id="43" name="Shape 43"/>
          <p:cNvSpPr>
            <a:spLocks noGrp="1"/>
          </p:cNvSpPr>
          <p:nvPr>
            <p:ph type="title"/>
          </p:nvPr>
        </p:nvSpPr>
        <p:spPr>
          <a:xfrm>
            <a:off x="8724900" y="0"/>
            <a:ext cx="2628900" cy="6542089"/>
          </a:xfrm>
          <a:prstGeom prst="rect">
            <a:avLst/>
          </a:prstGeom>
        </p:spPr>
        <p:txBody>
          <a:bodyPr/>
          <a:lstStyle/>
          <a:p>
            <a:pPr lvl="0">
              <a:defRPr sz="1800"/>
            </a:pPr>
            <a:r>
              <a:rPr sz="4400"/>
              <a:t>Образец заголовка</a:t>
            </a:r>
          </a:p>
        </p:txBody>
      </p:sp>
      <p:sp>
        <p:nvSpPr>
          <p:cNvPr id="44" name="Shape 44"/>
          <p:cNvSpPr>
            <a:spLocks noGrp="1"/>
          </p:cNvSpPr>
          <p:nvPr>
            <p:ph type="body" idx="1"/>
          </p:nvPr>
        </p:nvSpPr>
        <p:spPr>
          <a:xfrm>
            <a:off x="838200" y="365125"/>
            <a:ext cx="7734300" cy="6492875"/>
          </a:xfrm>
          <a:prstGeom prst="rect">
            <a:avLst/>
          </a:prstGeom>
        </p:spPr>
        <p:txBody>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2/3/2026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extLst>
      <p:ext uri="{BB962C8B-B14F-4D97-AF65-F5344CB8AC3E}">
        <p14:creationId xmlns:p14="http://schemas.microsoft.com/office/powerpoint/2010/main" val="3499144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3E96F0B-EFA5-42E9-A775-011AFA926B06}" type="datetimeFigureOut">
              <a:rPr kumimoji="0" lang="ru-RU" sz="1800" b="0" i="0" u="none" strike="noStrike" kern="0" cap="none" spc="0" normalizeH="0" baseline="0" noProof="0" smtClean="0">
                <a:ln>
                  <a:noFill/>
                </a:ln>
                <a:solidFill>
                  <a:sysClr val="windowText" lastClr="000000"/>
                </a:solidFill>
                <a:effectLst/>
                <a:uLnTx/>
                <a:uFillTx/>
                <a:latin typeface="Helvetica Neue"/>
                <a:sym typeface="Helvetica Neue"/>
              </a:rPr>
              <a:pPr marL="0" marR="0" lvl="0" indent="0" defTabSz="914400" eaLnBrk="1" fontAlgn="auto" latinLnBrk="0" hangingPunct="1">
                <a:lnSpc>
                  <a:spcPct val="100000"/>
                </a:lnSpc>
                <a:spcBef>
                  <a:spcPts val="0"/>
                </a:spcBef>
                <a:spcAft>
                  <a:spcPts val="0"/>
                </a:spcAft>
                <a:buClrTx/>
                <a:buSzTx/>
                <a:buFontTx/>
                <a:buNone/>
                <a:tabLst/>
                <a:defRPr/>
              </a:pPr>
              <a:t>03.02.2026</a:t>
            </a:fld>
            <a:endParaRPr kumimoji="0" lang="ru-RU" sz="1800" b="0" i="0" u="none" strike="noStrike" kern="0" cap="none" spc="0" normalizeH="0" baseline="0" noProof="0">
              <a:ln>
                <a:noFill/>
              </a:ln>
              <a:solidFill>
                <a:sysClr val="windowText" lastClr="000000"/>
              </a:solidFill>
              <a:effectLst/>
              <a:uLnTx/>
              <a:uFillTx/>
              <a:latin typeface="Helvetica Neue"/>
              <a:sym typeface="Helvetica Neue"/>
            </a:endParaRPr>
          </a:p>
        </p:txBody>
      </p:sp>
      <p:sp>
        <p:nvSpPr>
          <p:cNvPr id="3" name="Нижний колонтитул 2"/>
          <p:cNvSpPr>
            <a:spLocks noGrp="1"/>
          </p:cNvSpPr>
          <p:nvPr>
            <p:ph type="ftr"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ysClr val="windowText" lastClr="000000"/>
              </a:solidFill>
              <a:effectLst/>
              <a:uLnTx/>
              <a:uFillTx/>
              <a:latin typeface="Helvetica Neue"/>
              <a:sym typeface="Helvetica Neue"/>
            </a:endParaRPr>
          </a:p>
        </p:txBody>
      </p:sp>
      <p:sp>
        <p:nvSpPr>
          <p:cNvPr id="4" name="Номер слайда 3"/>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24AB169C-1499-470F-A434-F98E1C5BD522}" type="slidenum">
              <a:rPr kumimoji="0" lang="ru-RU" sz="12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ru-RU" sz="1200" b="0" i="0" u="none" strike="noStrike" kern="0" cap="none" spc="0" normalizeH="0" baseline="0" noProof="0">
              <a:ln>
                <a:noFill/>
              </a:ln>
              <a:solidFill>
                <a:srgbClr val="888888"/>
              </a:solidFill>
              <a:effectLst/>
              <a:uLnTx/>
              <a:uFillTx/>
              <a:latin typeface="Calibri"/>
              <a:cs typeface="Calibri"/>
              <a:sym typeface="Calibri"/>
            </a:endParaRPr>
          </a:p>
        </p:txBody>
      </p:sp>
    </p:spTree>
    <p:extLst>
      <p:ext uri="{BB962C8B-B14F-4D97-AF65-F5344CB8AC3E}">
        <p14:creationId xmlns:p14="http://schemas.microsoft.com/office/powerpoint/2010/main" val="3650822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Название 1"/>
          <p:cNvSpPr>
            <a:spLocks noGrp="1" noEditPoints="1"/>
          </p:cNvSpPr>
          <p:nvPr>
            <p:ph type="title"/>
          </p:nvPr>
        </p:nvSpPr>
        <p:spPr>
          <a:xfrm>
            <a:off x="6691387" y="942607"/>
            <a:ext cx="4829003" cy="1143000"/>
          </a:xfrm>
        </p:spPr>
        <p:txBody>
          <a:bodyPr>
            <a:noAutofit/>
          </a:bodyPr>
          <a:lstStyle>
            <a:lvl1pPr>
              <a:defRPr sz="3200">
                <a:solidFill>
                  <a:srgbClr val="172440"/>
                </a:solidFill>
                <a:latin typeface="Verdana" panose="020B0604030504040204" pitchFamily="34" charset="0"/>
                <a:cs typeface="Verdana" panose="020B0604030504040204" pitchFamily="34" charset="0"/>
              </a:defRPr>
            </a:lvl1pPr>
          </a:lstStyle>
          <a:p>
            <a:r>
              <a:rPr lang="ru-RU"/>
              <a:t>Образец заголовка</a:t>
            </a:r>
            <a:endParaRPr lang="ru-RU" dirty="0"/>
          </a:p>
        </p:txBody>
      </p:sp>
    </p:spTree>
    <p:extLst>
      <p:ext uri="{BB962C8B-B14F-4D97-AF65-F5344CB8AC3E}">
        <p14:creationId xmlns:p14="http://schemas.microsoft.com/office/powerpoint/2010/main" val="3865722480"/>
      </p:ext>
    </p:extLst>
  </p:cSld>
  <p:clrMapOvr>
    <a:masterClrMapping/>
  </p:clrMapOvr>
  <p:transition spd="med"/>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Титульный слайд">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C04460DA-75B7-4257-A623-63A06FF0BCBE}"/>
              </a:ext>
            </a:extLst>
          </p:cNvPr>
          <p:cNvSpPr/>
          <p:nvPr userDrawn="1"/>
        </p:nvSpPr>
        <p:spPr>
          <a:xfrm>
            <a:off x="9951157" y="158751"/>
            <a:ext cx="2240844" cy="11027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ru-RU" kern="0"/>
          </a:p>
        </p:txBody>
      </p:sp>
    </p:spTree>
    <p:extLst>
      <p:ext uri="{BB962C8B-B14F-4D97-AF65-F5344CB8AC3E}">
        <p14:creationId xmlns:p14="http://schemas.microsoft.com/office/powerpoint/2010/main" val="437811711"/>
      </p:ext>
    </p:extLst>
  </p:cSld>
  <p:clrMapOvr>
    <a:masterClrMapping/>
  </p:clrMapOvr>
  <p:transition spd="med"/>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3.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230186"/>
            <a:ext cx="10515600" cy="159544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chor="ctr">
            <a:normAutofit/>
          </a:bodyPr>
          <a:lstStyle/>
          <a:p>
            <a:pPr lvl="0">
              <a:defRPr sz="1800"/>
            </a:pPr>
            <a:r>
              <a:rPr sz="4400"/>
              <a:t>Образец заголовка</a:t>
            </a:r>
          </a:p>
        </p:txBody>
      </p:sp>
      <p:sp>
        <p:nvSpPr>
          <p:cNvPr id="3" name="Shape 3"/>
          <p:cNvSpPr>
            <a:spLocks noGrp="1"/>
          </p:cNvSpPr>
          <p:nvPr>
            <p:ph type="body" idx="1"/>
          </p:nvPr>
        </p:nvSpPr>
        <p:spPr>
          <a:xfrm>
            <a:off x="838200" y="1825625"/>
            <a:ext cx="10515600" cy="503237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 name="Shape 4"/>
          <p:cNvSpPr>
            <a:spLocks noGrp="1"/>
          </p:cNvSpPr>
          <p:nvPr>
            <p:ph type="sldNum" sz="quarter" idx="2"/>
          </p:nvPr>
        </p:nvSpPr>
        <p:spPr>
          <a:xfrm>
            <a:off x="8610600" y="6414760"/>
            <a:ext cx="2743200" cy="248303"/>
          </a:xfrm>
          <a:prstGeom prst="rect">
            <a:avLst/>
          </a:prstGeom>
          <a:ln w="12700">
            <a:miter lim="400000"/>
          </a:ln>
        </p:spPr>
        <p:txBody>
          <a:bodyPr lIns="45718" tIns="45718" rIns="45718" bIns="45718" anchor="ctr">
            <a:spAutoFit/>
          </a:bodyPr>
          <a:lstStyle>
            <a:lvl1pPr algn="r">
              <a:defRPr sz="1200">
                <a:solidFill>
                  <a:srgbClr val="888888"/>
                </a:solidFill>
                <a:latin typeface="Calibri"/>
                <a:ea typeface="Calibri"/>
                <a:cs typeface="Calibri"/>
                <a:sym typeface="Calibri"/>
              </a:defRPr>
            </a:lvl1pPr>
          </a:lstStyle>
          <a:p>
            <a:pPr lvl="0"/>
            <a:fld id="{86CB4B4D-7CA3-9044-876B-883B54F8677D}" type="slidenum">
              <a:rPr/>
              <a:pPr lvl="0"/>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59" r:id="rId5"/>
    <p:sldLayoutId id="2147483664" r:id="rId6"/>
    <p:sldLayoutId id="2147483675" r:id="rId7"/>
  </p:sldLayoutIdLst>
  <p:transition spd="med"/>
  <p:txStyles>
    <p:titleStyle>
      <a:lvl1pPr>
        <a:lnSpc>
          <a:spcPct val="90000"/>
        </a:lnSpc>
        <a:defRPr sz="4400">
          <a:latin typeface="Calibri"/>
          <a:ea typeface="Calibri"/>
          <a:cs typeface="Calibri"/>
          <a:sym typeface="Calibri"/>
        </a:defRPr>
      </a:lvl1pPr>
      <a:lvl2pPr>
        <a:lnSpc>
          <a:spcPct val="90000"/>
        </a:lnSpc>
        <a:defRPr sz="4400">
          <a:latin typeface="Calibri"/>
          <a:ea typeface="Calibri"/>
          <a:cs typeface="Calibri"/>
          <a:sym typeface="Calibri"/>
        </a:defRPr>
      </a:lvl2pPr>
      <a:lvl3pPr>
        <a:lnSpc>
          <a:spcPct val="90000"/>
        </a:lnSpc>
        <a:defRPr sz="4400">
          <a:latin typeface="Calibri"/>
          <a:ea typeface="Calibri"/>
          <a:cs typeface="Calibri"/>
          <a:sym typeface="Calibri"/>
        </a:defRPr>
      </a:lvl3pPr>
      <a:lvl4pPr>
        <a:lnSpc>
          <a:spcPct val="90000"/>
        </a:lnSpc>
        <a:defRPr sz="4400">
          <a:latin typeface="Calibri"/>
          <a:ea typeface="Calibri"/>
          <a:cs typeface="Calibri"/>
          <a:sym typeface="Calibri"/>
        </a:defRPr>
      </a:lvl4pPr>
      <a:lvl5pPr>
        <a:lnSpc>
          <a:spcPct val="90000"/>
        </a:lnSpc>
        <a:defRPr sz="4400">
          <a:latin typeface="Calibri"/>
          <a:ea typeface="Calibri"/>
          <a:cs typeface="Calibri"/>
          <a:sym typeface="Calibri"/>
        </a:defRPr>
      </a:lvl5pPr>
      <a:lvl6pPr>
        <a:lnSpc>
          <a:spcPct val="90000"/>
        </a:lnSpc>
        <a:defRPr sz="4400">
          <a:latin typeface="Calibri"/>
          <a:ea typeface="Calibri"/>
          <a:cs typeface="Calibri"/>
          <a:sym typeface="Calibri"/>
        </a:defRPr>
      </a:lvl6pPr>
      <a:lvl7pPr>
        <a:lnSpc>
          <a:spcPct val="90000"/>
        </a:lnSpc>
        <a:defRPr sz="4400">
          <a:latin typeface="Calibri"/>
          <a:ea typeface="Calibri"/>
          <a:cs typeface="Calibri"/>
          <a:sym typeface="Calibri"/>
        </a:defRPr>
      </a:lvl7pPr>
      <a:lvl8pPr>
        <a:lnSpc>
          <a:spcPct val="90000"/>
        </a:lnSpc>
        <a:defRPr sz="4400">
          <a:latin typeface="Calibri"/>
          <a:ea typeface="Calibri"/>
          <a:cs typeface="Calibri"/>
          <a:sym typeface="Calibri"/>
        </a:defRPr>
      </a:lvl8pPr>
      <a:lvl9pPr>
        <a:lnSpc>
          <a:spcPct val="90000"/>
        </a:lnSpc>
        <a:defRPr sz="4400">
          <a:latin typeface="Calibri"/>
          <a:ea typeface="Calibri"/>
          <a:cs typeface="Calibri"/>
          <a:sym typeface="Calibri"/>
        </a:defRPr>
      </a:lvl9pPr>
    </p:titleStyle>
    <p:bodyStyle>
      <a:lvl1pPr marL="228600" indent="-228600">
        <a:lnSpc>
          <a:spcPct val="90000"/>
        </a:lnSpc>
        <a:spcBef>
          <a:spcPts val="1000"/>
        </a:spcBef>
        <a:buSzPct val="100000"/>
        <a:buFont typeface="Arial"/>
        <a:buChar char="•"/>
        <a:defRPr sz="2800">
          <a:latin typeface="Calibri"/>
          <a:ea typeface="Calibri"/>
          <a:cs typeface="Calibri"/>
          <a:sym typeface="Calibri"/>
        </a:defRPr>
      </a:lvl1pPr>
      <a:lvl2pPr marL="723900" indent="-266700">
        <a:lnSpc>
          <a:spcPct val="90000"/>
        </a:lnSpc>
        <a:spcBef>
          <a:spcPts val="1000"/>
        </a:spcBef>
        <a:buSzPct val="100000"/>
        <a:buFont typeface="Arial"/>
        <a:buChar char="•"/>
        <a:defRPr sz="2800">
          <a:latin typeface="Calibri"/>
          <a:ea typeface="Calibri"/>
          <a:cs typeface="Calibri"/>
          <a:sym typeface="Calibri"/>
        </a:defRPr>
      </a:lvl2pPr>
      <a:lvl3pPr marL="1234438" indent="-320038">
        <a:lnSpc>
          <a:spcPct val="90000"/>
        </a:lnSpc>
        <a:spcBef>
          <a:spcPts val="1000"/>
        </a:spcBef>
        <a:buSzPct val="100000"/>
        <a:buFont typeface="Arial"/>
        <a:buChar char="•"/>
        <a:defRPr sz="2800">
          <a:latin typeface="Calibri"/>
          <a:ea typeface="Calibri"/>
          <a:cs typeface="Calibri"/>
          <a:sym typeface="Calibri"/>
        </a:defRPr>
      </a:lvl3pPr>
      <a:lvl4pPr marL="1727200" indent="-355600">
        <a:lnSpc>
          <a:spcPct val="90000"/>
        </a:lnSpc>
        <a:spcBef>
          <a:spcPts val="1000"/>
        </a:spcBef>
        <a:buSzPct val="100000"/>
        <a:buFont typeface="Arial"/>
        <a:buChar char="•"/>
        <a:defRPr sz="2800">
          <a:latin typeface="Calibri"/>
          <a:ea typeface="Calibri"/>
          <a:cs typeface="Calibri"/>
          <a:sym typeface="Calibri"/>
        </a:defRPr>
      </a:lvl4pPr>
      <a:lvl5pPr marL="2184400" indent="-355600">
        <a:lnSpc>
          <a:spcPct val="90000"/>
        </a:lnSpc>
        <a:spcBef>
          <a:spcPts val="1000"/>
        </a:spcBef>
        <a:buSzPct val="100000"/>
        <a:buFont typeface="Arial"/>
        <a:buChar char="•"/>
        <a:defRPr sz="2800">
          <a:latin typeface="Calibri"/>
          <a:ea typeface="Calibri"/>
          <a:cs typeface="Calibri"/>
          <a:sym typeface="Calibri"/>
        </a:defRPr>
      </a:lvl5pPr>
      <a:lvl6pPr marL="2641600" indent="-355600">
        <a:lnSpc>
          <a:spcPct val="90000"/>
        </a:lnSpc>
        <a:spcBef>
          <a:spcPts val="1000"/>
        </a:spcBef>
        <a:buSzPct val="100000"/>
        <a:buFont typeface="Arial"/>
        <a:buChar char="•"/>
        <a:defRPr sz="2800">
          <a:latin typeface="Calibri"/>
          <a:ea typeface="Calibri"/>
          <a:cs typeface="Calibri"/>
          <a:sym typeface="Calibri"/>
        </a:defRPr>
      </a:lvl6pPr>
      <a:lvl7pPr marL="3098800" indent="-355600">
        <a:lnSpc>
          <a:spcPct val="90000"/>
        </a:lnSpc>
        <a:spcBef>
          <a:spcPts val="1000"/>
        </a:spcBef>
        <a:buSzPct val="100000"/>
        <a:buFont typeface="Arial"/>
        <a:buChar char="•"/>
        <a:defRPr sz="2800">
          <a:latin typeface="Calibri"/>
          <a:ea typeface="Calibri"/>
          <a:cs typeface="Calibri"/>
          <a:sym typeface="Calibri"/>
        </a:defRPr>
      </a:lvl7pPr>
      <a:lvl8pPr marL="3556000" indent="-355600">
        <a:lnSpc>
          <a:spcPct val="90000"/>
        </a:lnSpc>
        <a:spcBef>
          <a:spcPts val="1000"/>
        </a:spcBef>
        <a:buSzPct val="100000"/>
        <a:buFont typeface="Arial"/>
        <a:buChar char="•"/>
        <a:defRPr sz="2800">
          <a:latin typeface="Calibri"/>
          <a:ea typeface="Calibri"/>
          <a:cs typeface="Calibri"/>
          <a:sym typeface="Calibri"/>
        </a:defRPr>
      </a:lvl8pPr>
      <a:lvl9pPr marL="4013200" indent="-355600">
        <a:lnSpc>
          <a:spcPct val="90000"/>
        </a:lnSpc>
        <a:spcBef>
          <a:spcPts val="1000"/>
        </a:spcBef>
        <a:buSzPct val="100000"/>
        <a:buFont typeface="Arial"/>
        <a:buChar char="•"/>
        <a:defRPr sz="28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algn="r">
        <a:defRPr sz="1200">
          <a:solidFill>
            <a:schemeClr val="tx1"/>
          </a:solidFill>
          <a:latin typeface="+mn-lt"/>
          <a:ea typeface="+mn-ea"/>
          <a:cs typeface="+mn-cs"/>
          <a:sym typeface="Calibri"/>
        </a:defRPr>
      </a:lvl2pPr>
      <a:lvl3pPr algn="r">
        <a:defRPr sz="1200">
          <a:solidFill>
            <a:schemeClr val="tx1"/>
          </a:solidFill>
          <a:latin typeface="+mn-lt"/>
          <a:ea typeface="+mn-ea"/>
          <a:cs typeface="+mn-cs"/>
          <a:sym typeface="Calibri"/>
        </a:defRPr>
      </a:lvl3pPr>
      <a:lvl4pPr algn="r">
        <a:defRPr sz="1200">
          <a:solidFill>
            <a:schemeClr val="tx1"/>
          </a:solidFill>
          <a:latin typeface="+mn-lt"/>
          <a:ea typeface="+mn-ea"/>
          <a:cs typeface="+mn-cs"/>
          <a:sym typeface="Calibri"/>
        </a:defRPr>
      </a:lvl4pPr>
      <a:lvl5pPr algn="r">
        <a:defRPr sz="1200">
          <a:solidFill>
            <a:schemeClr val="tx1"/>
          </a:solidFill>
          <a:latin typeface="+mn-lt"/>
          <a:ea typeface="+mn-ea"/>
          <a:cs typeface="+mn-cs"/>
          <a:sym typeface="Calibri"/>
        </a:defRPr>
      </a:lvl5pPr>
      <a:lvl6pPr algn="r">
        <a:defRPr sz="1200">
          <a:solidFill>
            <a:schemeClr val="tx1"/>
          </a:solidFill>
          <a:latin typeface="+mn-lt"/>
          <a:ea typeface="+mn-ea"/>
          <a:cs typeface="+mn-cs"/>
          <a:sym typeface="Calibri"/>
        </a:defRPr>
      </a:lvl6pPr>
      <a:lvl7pPr algn="r">
        <a:defRPr sz="1200">
          <a:solidFill>
            <a:schemeClr val="tx1"/>
          </a:solidFill>
          <a:latin typeface="+mn-lt"/>
          <a:ea typeface="+mn-ea"/>
          <a:cs typeface="+mn-cs"/>
          <a:sym typeface="Calibri"/>
        </a:defRPr>
      </a:lvl7pPr>
      <a:lvl8pPr algn="r">
        <a:defRPr sz="1200">
          <a:solidFill>
            <a:schemeClr val="tx1"/>
          </a:solidFill>
          <a:latin typeface="+mn-lt"/>
          <a:ea typeface="+mn-ea"/>
          <a:cs typeface="+mn-cs"/>
          <a:sym typeface="Calibri"/>
        </a:defRPr>
      </a:lvl8pPr>
      <a:lvl9pPr algn="r">
        <a:defRPr sz="1200">
          <a:solidFill>
            <a:schemeClr val="tx1"/>
          </a:solidFill>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Заголовок 6">
            <a:extLst>
              <a:ext uri="{FF2B5EF4-FFF2-40B4-BE49-F238E27FC236}">
                <a16:creationId xmlns:a16="http://schemas.microsoft.com/office/drawing/2014/main" id="{02A198B7-5C0B-477E-8CBC-466EBB2D7E6B}"/>
              </a:ext>
            </a:extLst>
          </p:cNvPr>
          <p:cNvSpPr>
            <a:spLocks noGrp="1" noEditPoints="1"/>
          </p:cNvSpPr>
          <p:nvPr>
            <p:ph type="title"/>
          </p:nvPr>
        </p:nvSpPr>
        <p:spPr bwMode="auto">
          <a:xfrm>
            <a:off x="6626578" y="275167"/>
            <a:ext cx="495582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sym typeface="Calibri" panose="020F0502020204030204" pitchFamily="34" charset="0"/>
              </a:rPr>
              <a:t>Образец заголовка </a:t>
            </a:r>
            <a:br>
              <a:rPr lang="ru-RU" altLang="ru-RU">
                <a:sym typeface="Calibri" panose="020F0502020204030204" pitchFamily="34" charset="0"/>
              </a:rPr>
            </a:br>
            <a:r>
              <a:rPr lang="ru-RU" altLang="ru-RU">
                <a:sym typeface="Calibri" panose="020F0502020204030204" pitchFamily="34" charset="0"/>
              </a:rPr>
              <a:t>в три строки</a:t>
            </a:r>
          </a:p>
        </p:txBody>
      </p:sp>
    </p:spTree>
    <p:extLst>
      <p:ext uri="{BB962C8B-B14F-4D97-AF65-F5344CB8AC3E}">
        <p14:creationId xmlns:p14="http://schemas.microsoft.com/office/powerpoint/2010/main" val="12767657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med"/>
  <p:hf sldNum="0" hdr="0" ftr="0" dt="0"/>
  <p:txStyles>
    <p:titleStyle>
      <a:lvl1pPr algn="ctr" rtl="0" eaLnBrk="0" fontAlgn="base" hangingPunct="0">
        <a:lnSpc>
          <a:spcPct val="90000"/>
        </a:lnSpc>
        <a:spcBef>
          <a:spcPct val="0"/>
        </a:spcBef>
        <a:spcAft>
          <a:spcPct val="0"/>
        </a:spcAft>
        <a:defRPr sz="3200">
          <a:solidFill>
            <a:schemeClr val="tx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algn="ctr" rtl="0" eaLnBrk="0" fontAlgn="base" hangingPunct="0">
        <a:lnSpc>
          <a:spcPct val="90000"/>
        </a:lnSpc>
        <a:spcBef>
          <a:spcPct val="0"/>
        </a:spcBef>
        <a:spcAft>
          <a:spcPct val="0"/>
        </a:spcAft>
        <a:defRPr sz="3200">
          <a:solidFill>
            <a:schemeClr val="tx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lnSpc>
          <a:spcPct val="90000"/>
        </a:lnSpc>
        <a:spcBef>
          <a:spcPct val="0"/>
        </a:spcBef>
        <a:spcAft>
          <a:spcPct val="0"/>
        </a:spcAft>
        <a:defRPr sz="3200">
          <a:solidFill>
            <a:schemeClr val="tx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lnSpc>
          <a:spcPct val="90000"/>
        </a:lnSpc>
        <a:spcBef>
          <a:spcPct val="0"/>
        </a:spcBef>
        <a:spcAft>
          <a:spcPct val="0"/>
        </a:spcAft>
        <a:defRPr sz="3200">
          <a:solidFill>
            <a:schemeClr val="tx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lnSpc>
          <a:spcPct val="90000"/>
        </a:lnSpc>
        <a:spcBef>
          <a:spcPct val="0"/>
        </a:spcBef>
        <a:spcAft>
          <a:spcPct val="0"/>
        </a:spcAft>
        <a:defRPr sz="3200">
          <a:solidFill>
            <a:schemeClr val="tx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eaLnBrk="1" hangingPunct="1">
        <a:lnSpc>
          <a:spcPct val="90000"/>
        </a:lnSpc>
        <a:defRPr sz="33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eaLnBrk="1" hangingPunct="1">
        <a:lnSpc>
          <a:spcPct val="90000"/>
        </a:lnSpc>
        <a:defRPr sz="33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eaLnBrk="1" hangingPunct="1">
        <a:lnSpc>
          <a:spcPct val="90000"/>
        </a:lnSpc>
        <a:defRPr sz="33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eaLnBrk="1" hangingPunct="1">
        <a:lnSpc>
          <a:spcPct val="90000"/>
        </a:lnSpc>
        <a:defRPr sz="33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algn="l" rtl="0" eaLnBrk="0" fontAlgn="base" hangingPunct="0">
        <a:lnSpc>
          <a:spcPct val="90000"/>
        </a:lnSpc>
        <a:spcBef>
          <a:spcPts val="751"/>
        </a:spcBef>
        <a:spcAft>
          <a:spcPct val="0"/>
        </a:spcAft>
        <a:buSzPct val="100000"/>
        <a:defRPr sz="2000">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340775" algn="l" rtl="0" eaLnBrk="0" fontAlgn="base" hangingPunct="0">
        <a:lnSpc>
          <a:spcPct val="90000"/>
        </a:lnSpc>
        <a:spcBef>
          <a:spcPts val="751"/>
        </a:spcBef>
        <a:spcAft>
          <a:spcPct val="0"/>
        </a:spcAft>
        <a:buSzPct val="100000"/>
        <a:defRPr sz="2000">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683667" algn="l" rtl="0" eaLnBrk="0" fontAlgn="base" hangingPunct="0">
        <a:lnSpc>
          <a:spcPct val="90000"/>
        </a:lnSpc>
        <a:spcBef>
          <a:spcPts val="751"/>
        </a:spcBef>
        <a:spcAft>
          <a:spcPct val="0"/>
        </a:spcAft>
        <a:buSzPct val="100000"/>
        <a:defRPr sz="2000">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026558" algn="l" rtl="0" eaLnBrk="0" fontAlgn="base" hangingPunct="0">
        <a:lnSpc>
          <a:spcPct val="90000"/>
        </a:lnSpc>
        <a:spcBef>
          <a:spcPts val="751"/>
        </a:spcBef>
        <a:spcAft>
          <a:spcPct val="0"/>
        </a:spcAft>
        <a:buSzPct val="100000"/>
        <a:defRPr sz="2000">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1369450" algn="l" rtl="0" eaLnBrk="0" fontAlgn="base" hangingPunct="0">
        <a:lnSpc>
          <a:spcPct val="90000"/>
        </a:lnSpc>
        <a:spcBef>
          <a:spcPts val="751"/>
        </a:spcBef>
        <a:spcAft>
          <a:spcPct val="0"/>
        </a:spcAft>
        <a:buSzPct val="100000"/>
        <a:defRPr sz="2000">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1981052" indent="-266680" eaLnBrk="1" hangingPunct="1">
        <a:lnSpc>
          <a:spcPct val="90000"/>
        </a:lnSpc>
        <a:spcBef>
          <a:spcPts val="751"/>
        </a:spcBef>
        <a:buSzPct val="100000"/>
        <a:buFont typeface="Arial" panose="020B0604020202020204" pitchFamily="34" charset="0"/>
        <a:buChar char="•"/>
        <a:defRPr sz="21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323927" indent="-266680" eaLnBrk="1" hangingPunct="1">
        <a:lnSpc>
          <a:spcPct val="90000"/>
        </a:lnSpc>
        <a:spcBef>
          <a:spcPts val="751"/>
        </a:spcBef>
        <a:buSzPct val="100000"/>
        <a:buFont typeface="Arial" panose="020B0604020202020204" pitchFamily="34" charset="0"/>
        <a:buChar char="•"/>
        <a:defRPr sz="21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2666800" indent="-266680" eaLnBrk="1" hangingPunct="1">
        <a:lnSpc>
          <a:spcPct val="90000"/>
        </a:lnSpc>
        <a:spcBef>
          <a:spcPts val="751"/>
        </a:spcBef>
        <a:buSzPct val="100000"/>
        <a:buFont typeface="Arial" panose="020B0604020202020204" pitchFamily="34" charset="0"/>
        <a:buChar char="•"/>
        <a:defRPr sz="21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009675" indent="-266680" eaLnBrk="1" hangingPunct="1">
        <a:lnSpc>
          <a:spcPct val="90000"/>
        </a:lnSpc>
        <a:spcBef>
          <a:spcPts val="751"/>
        </a:spcBef>
        <a:buSzPct val="100000"/>
        <a:buFont typeface="Arial" panose="020B0604020202020204" pitchFamily="34" charset="0"/>
        <a:buChar char="•"/>
        <a:defRPr sz="2100">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bodyStyle>
    <p:otherStyle>
      <a:lvl1pPr algn="r" eaLnBrk="1" hangingPunct="1">
        <a:defRPr sz="900">
          <a:solidFill>
            <a:schemeClr val="tx1"/>
          </a:solidFill>
          <a:latin typeface="+mn-lt"/>
          <a:ea typeface="+mn-ea"/>
          <a:cs typeface="+mn-cs"/>
          <a:sym typeface="Calibri" panose="020F0502020204030204" pitchFamily="34" charset="0"/>
        </a:defRPr>
      </a:lvl1pPr>
      <a:lvl2pPr algn="r" eaLnBrk="1" hangingPunct="1">
        <a:defRPr sz="900">
          <a:solidFill>
            <a:schemeClr val="tx1"/>
          </a:solidFill>
          <a:latin typeface="+mn-lt"/>
          <a:ea typeface="+mn-ea"/>
          <a:cs typeface="+mn-cs"/>
          <a:sym typeface="Calibri" panose="020F0502020204030204" pitchFamily="34" charset="0"/>
        </a:defRPr>
      </a:lvl2pPr>
      <a:lvl3pPr algn="r" eaLnBrk="1" hangingPunct="1">
        <a:defRPr sz="900">
          <a:solidFill>
            <a:schemeClr val="tx1"/>
          </a:solidFill>
          <a:latin typeface="+mn-lt"/>
          <a:ea typeface="+mn-ea"/>
          <a:cs typeface="+mn-cs"/>
          <a:sym typeface="Calibri" panose="020F0502020204030204" pitchFamily="34" charset="0"/>
        </a:defRPr>
      </a:lvl3pPr>
      <a:lvl4pPr algn="r" eaLnBrk="1" hangingPunct="1">
        <a:defRPr sz="900">
          <a:solidFill>
            <a:schemeClr val="tx1"/>
          </a:solidFill>
          <a:latin typeface="+mn-lt"/>
          <a:ea typeface="+mn-ea"/>
          <a:cs typeface="+mn-cs"/>
          <a:sym typeface="Calibri" panose="020F0502020204030204" pitchFamily="34" charset="0"/>
        </a:defRPr>
      </a:lvl4pPr>
      <a:lvl5pPr algn="r" eaLnBrk="1" hangingPunct="1">
        <a:defRPr sz="900">
          <a:solidFill>
            <a:schemeClr val="tx1"/>
          </a:solidFill>
          <a:latin typeface="+mn-lt"/>
          <a:ea typeface="+mn-ea"/>
          <a:cs typeface="+mn-cs"/>
          <a:sym typeface="Calibri" panose="020F0502020204030204" pitchFamily="34" charset="0"/>
        </a:defRPr>
      </a:lvl5pPr>
      <a:lvl6pPr algn="r" eaLnBrk="1" hangingPunct="1">
        <a:defRPr sz="900">
          <a:solidFill>
            <a:schemeClr val="tx1"/>
          </a:solidFill>
          <a:latin typeface="+mn-lt"/>
          <a:ea typeface="+mn-ea"/>
          <a:cs typeface="+mn-cs"/>
          <a:sym typeface="Calibri" panose="020F0502020204030204" pitchFamily="34" charset="0"/>
        </a:defRPr>
      </a:lvl6pPr>
      <a:lvl7pPr algn="r" eaLnBrk="1" hangingPunct="1">
        <a:defRPr sz="900">
          <a:solidFill>
            <a:schemeClr val="tx1"/>
          </a:solidFill>
          <a:latin typeface="+mn-lt"/>
          <a:ea typeface="+mn-ea"/>
          <a:cs typeface="+mn-cs"/>
          <a:sym typeface="Calibri" panose="020F0502020204030204" pitchFamily="34" charset="0"/>
        </a:defRPr>
      </a:lvl7pPr>
      <a:lvl8pPr algn="r" eaLnBrk="1" hangingPunct="1">
        <a:defRPr sz="900">
          <a:solidFill>
            <a:schemeClr val="tx1"/>
          </a:solidFill>
          <a:latin typeface="+mn-lt"/>
          <a:ea typeface="+mn-ea"/>
          <a:cs typeface="+mn-cs"/>
          <a:sym typeface="Calibri" panose="020F0502020204030204" pitchFamily="34" charset="0"/>
        </a:defRPr>
      </a:lvl8pPr>
      <a:lvl9pPr algn="r" eaLnBrk="1" hangingPunct="1">
        <a:defRPr sz="900">
          <a:solidFill>
            <a:schemeClr val="tx1"/>
          </a:solidFill>
          <a:latin typeface="+mn-lt"/>
          <a:ea typeface="+mn-ea"/>
          <a:cs typeface="+mn-cs"/>
          <a:sym typeface="Calibri" panose="020F0502020204030204" pitchFamily="34" charset="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230186"/>
            <a:ext cx="10515600" cy="159544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normAutofit/>
          </a:bodyPr>
          <a:lstStyle/>
          <a:p>
            <a:pPr lvl="0">
              <a:defRPr sz="1800"/>
            </a:pPr>
            <a:r>
              <a:rPr sz="4400"/>
              <a:t>Образец заголовка</a:t>
            </a:r>
          </a:p>
        </p:txBody>
      </p:sp>
      <p:sp>
        <p:nvSpPr>
          <p:cNvPr id="3" name="Shape 3"/>
          <p:cNvSpPr>
            <a:spLocks noGrp="1"/>
          </p:cNvSpPr>
          <p:nvPr>
            <p:ph type="body" idx="1"/>
          </p:nvPr>
        </p:nvSpPr>
        <p:spPr>
          <a:xfrm>
            <a:off x="838200" y="1825625"/>
            <a:ext cx="10515600" cy="503237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pPr lvl="0">
              <a:defRPr sz="1800"/>
            </a:pPr>
            <a:r>
              <a:rPr sz="2800"/>
              <a:t>Образец текста</a:t>
            </a:r>
          </a:p>
          <a:p>
            <a:pPr lvl="1">
              <a:defRPr sz="1800"/>
            </a:pPr>
            <a:r>
              <a:rPr sz="2800"/>
              <a:t>Второй уровень</a:t>
            </a:r>
          </a:p>
          <a:p>
            <a:pPr lvl="2">
              <a:defRPr sz="1800"/>
            </a:pPr>
            <a:r>
              <a:rPr sz="2800"/>
              <a:t>Третий уровень</a:t>
            </a:r>
          </a:p>
          <a:p>
            <a:pPr lvl="3">
              <a:defRPr sz="1800"/>
            </a:pPr>
            <a:r>
              <a:rPr sz="2800"/>
              <a:t>Четвертый уровень</a:t>
            </a:r>
          </a:p>
          <a:p>
            <a:pPr lvl="4">
              <a:defRPr sz="1800"/>
            </a:pPr>
            <a:r>
              <a:rPr sz="2800"/>
              <a:t>Пятый уровень</a:t>
            </a:r>
          </a:p>
        </p:txBody>
      </p:sp>
      <p:sp>
        <p:nvSpPr>
          <p:cNvPr id="4" name="Shape 4"/>
          <p:cNvSpPr>
            <a:spLocks noGrp="1"/>
          </p:cNvSpPr>
          <p:nvPr>
            <p:ph type="sldNum" sz="quarter" idx="2"/>
          </p:nvPr>
        </p:nvSpPr>
        <p:spPr>
          <a:xfrm>
            <a:off x="8610600" y="6414760"/>
            <a:ext cx="2743200" cy="248303"/>
          </a:xfrm>
          <a:prstGeom prst="rect">
            <a:avLst/>
          </a:prstGeom>
          <a:ln w="12700">
            <a:miter lim="400000"/>
          </a:ln>
        </p:spPr>
        <p:txBody>
          <a:bodyPr lIns="45718" tIns="45718" rIns="45718" bIns="45718" anchor="ctr">
            <a:spAutoFit/>
          </a:bodyPr>
          <a:lstStyle>
            <a:lvl1pPr algn="r">
              <a:defRPr sz="1200">
                <a:solidFill>
                  <a:srgbClr val="888888"/>
                </a:solidFill>
                <a:latin typeface="Calibri"/>
                <a:ea typeface="Calibri"/>
                <a:cs typeface="Calibri"/>
                <a:sym typeface="Calibri"/>
              </a:defRPr>
            </a:lvl1pPr>
          </a:lstStyle>
          <a:p>
            <a:pPr lvl="0"/>
            <a:fld id="{86CB4B4D-7CA3-9044-876B-883B54F8677D}" type="slidenum">
              <a:rPr/>
              <a:pPr lvl="0"/>
              <a:t>‹#›</a:t>
            </a:fld>
            <a:endParaRPr/>
          </a:p>
        </p:txBody>
      </p:sp>
    </p:spTree>
    <p:extLst>
      <p:ext uri="{BB962C8B-B14F-4D97-AF65-F5344CB8AC3E}">
        <p14:creationId xmlns:p14="http://schemas.microsoft.com/office/powerpoint/2010/main" val="15133051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transition spd="med"/>
  <p:txStyles>
    <p:titleStyle>
      <a:lvl1pPr>
        <a:lnSpc>
          <a:spcPct val="90000"/>
        </a:lnSpc>
        <a:defRPr sz="4400">
          <a:latin typeface="Calibri"/>
          <a:ea typeface="Calibri"/>
          <a:cs typeface="Calibri"/>
          <a:sym typeface="Calibri"/>
        </a:defRPr>
      </a:lvl1pPr>
      <a:lvl2pPr>
        <a:lnSpc>
          <a:spcPct val="90000"/>
        </a:lnSpc>
        <a:defRPr sz="4400">
          <a:latin typeface="Calibri"/>
          <a:ea typeface="Calibri"/>
          <a:cs typeface="Calibri"/>
          <a:sym typeface="Calibri"/>
        </a:defRPr>
      </a:lvl2pPr>
      <a:lvl3pPr>
        <a:lnSpc>
          <a:spcPct val="90000"/>
        </a:lnSpc>
        <a:defRPr sz="4400">
          <a:latin typeface="Calibri"/>
          <a:ea typeface="Calibri"/>
          <a:cs typeface="Calibri"/>
          <a:sym typeface="Calibri"/>
        </a:defRPr>
      </a:lvl3pPr>
      <a:lvl4pPr>
        <a:lnSpc>
          <a:spcPct val="90000"/>
        </a:lnSpc>
        <a:defRPr sz="4400">
          <a:latin typeface="Calibri"/>
          <a:ea typeface="Calibri"/>
          <a:cs typeface="Calibri"/>
          <a:sym typeface="Calibri"/>
        </a:defRPr>
      </a:lvl4pPr>
      <a:lvl5pPr>
        <a:lnSpc>
          <a:spcPct val="90000"/>
        </a:lnSpc>
        <a:defRPr sz="4400">
          <a:latin typeface="Calibri"/>
          <a:ea typeface="Calibri"/>
          <a:cs typeface="Calibri"/>
          <a:sym typeface="Calibri"/>
        </a:defRPr>
      </a:lvl5pPr>
      <a:lvl6pPr>
        <a:lnSpc>
          <a:spcPct val="90000"/>
        </a:lnSpc>
        <a:defRPr sz="4400">
          <a:latin typeface="Calibri"/>
          <a:ea typeface="Calibri"/>
          <a:cs typeface="Calibri"/>
          <a:sym typeface="Calibri"/>
        </a:defRPr>
      </a:lvl6pPr>
      <a:lvl7pPr>
        <a:lnSpc>
          <a:spcPct val="90000"/>
        </a:lnSpc>
        <a:defRPr sz="4400">
          <a:latin typeface="Calibri"/>
          <a:ea typeface="Calibri"/>
          <a:cs typeface="Calibri"/>
          <a:sym typeface="Calibri"/>
        </a:defRPr>
      </a:lvl7pPr>
      <a:lvl8pPr>
        <a:lnSpc>
          <a:spcPct val="90000"/>
        </a:lnSpc>
        <a:defRPr sz="4400">
          <a:latin typeface="Calibri"/>
          <a:ea typeface="Calibri"/>
          <a:cs typeface="Calibri"/>
          <a:sym typeface="Calibri"/>
        </a:defRPr>
      </a:lvl8pPr>
      <a:lvl9pPr>
        <a:lnSpc>
          <a:spcPct val="90000"/>
        </a:lnSpc>
        <a:defRPr sz="4400">
          <a:latin typeface="Calibri"/>
          <a:ea typeface="Calibri"/>
          <a:cs typeface="Calibri"/>
          <a:sym typeface="Calibri"/>
        </a:defRPr>
      </a:lvl9pPr>
    </p:titleStyle>
    <p:bodyStyle>
      <a:lvl1pPr marL="228600" indent="-228600">
        <a:lnSpc>
          <a:spcPct val="90000"/>
        </a:lnSpc>
        <a:spcBef>
          <a:spcPts val="1000"/>
        </a:spcBef>
        <a:buSzPct val="100000"/>
        <a:buFont typeface="Arial"/>
        <a:buChar char="•"/>
        <a:defRPr sz="2800">
          <a:latin typeface="Calibri"/>
          <a:ea typeface="Calibri"/>
          <a:cs typeface="Calibri"/>
          <a:sym typeface="Calibri"/>
        </a:defRPr>
      </a:lvl1pPr>
      <a:lvl2pPr marL="723900" indent="-266700">
        <a:lnSpc>
          <a:spcPct val="90000"/>
        </a:lnSpc>
        <a:spcBef>
          <a:spcPts val="1000"/>
        </a:spcBef>
        <a:buSzPct val="100000"/>
        <a:buFont typeface="Arial"/>
        <a:buChar char="•"/>
        <a:defRPr sz="2800">
          <a:latin typeface="Calibri"/>
          <a:ea typeface="Calibri"/>
          <a:cs typeface="Calibri"/>
          <a:sym typeface="Calibri"/>
        </a:defRPr>
      </a:lvl2pPr>
      <a:lvl3pPr marL="1234438" indent="-320038">
        <a:lnSpc>
          <a:spcPct val="90000"/>
        </a:lnSpc>
        <a:spcBef>
          <a:spcPts val="1000"/>
        </a:spcBef>
        <a:buSzPct val="100000"/>
        <a:buFont typeface="Arial"/>
        <a:buChar char="•"/>
        <a:defRPr sz="2800">
          <a:latin typeface="Calibri"/>
          <a:ea typeface="Calibri"/>
          <a:cs typeface="Calibri"/>
          <a:sym typeface="Calibri"/>
        </a:defRPr>
      </a:lvl3pPr>
      <a:lvl4pPr marL="1727200" indent="-355600">
        <a:lnSpc>
          <a:spcPct val="90000"/>
        </a:lnSpc>
        <a:spcBef>
          <a:spcPts val="1000"/>
        </a:spcBef>
        <a:buSzPct val="100000"/>
        <a:buFont typeface="Arial"/>
        <a:buChar char="•"/>
        <a:defRPr sz="2800">
          <a:latin typeface="Calibri"/>
          <a:ea typeface="Calibri"/>
          <a:cs typeface="Calibri"/>
          <a:sym typeface="Calibri"/>
        </a:defRPr>
      </a:lvl4pPr>
      <a:lvl5pPr marL="2184400" indent="-355600">
        <a:lnSpc>
          <a:spcPct val="90000"/>
        </a:lnSpc>
        <a:spcBef>
          <a:spcPts val="1000"/>
        </a:spcBef>
        <a:buSzPct val="100000"/>
        <a:buFont typeface="Arial"/>
        <a:buChar char="•"/>
        <a:defRPr sz="2800">
          <a:latin typeface="Calibri"/>
          <a:ea typeface="Calibri"/>
          <a:cs typeface="Calibri"/>
          <a:sym typeface="Calibri"/>
        </a:defRPr>
      </a:lvl5pPr>
      <a:lvl6pPr marL="2641600" indent="-355600">
        <a:lnSpc>
          <a:spcPct val="90000"/>
        </a:lnSpc>
        <a:spcBef>
          <a:spcPts val="1000"/>
        </a:spcBef>
        <a:buSzPct val="100000"/>
        <a:buFont typeface="Arial"/>
        <a:buChar char="•"/>
        <a:defRPr sz="2800">
          <a:latin typeface="Calibri"/>
          <a:ea typeface="Calibri"/>
          <a:cs typeface="Calibri"/>
          <a:sym typeface="Calibri"/>
        </a:defRPr>
      </a:lvl6pPr>
      <a:lvl7pPr marL="3098800" indent="-355600">
        <a:lnSpc>
          <a:spcPct val="90000"/>
        </a:lnSpc>
        <a:spcBef>
          <a:spcPts val="1000"/>
        </a:spcBef>
        <a:buSzPct val="100000"/>
        <a:buFont typeface="Arial"/>
        <a:buChar char="•"/>
        <a:defRPr sz="2800">
          <a:latin typeface="Calibri"/>
          <a:ea typeface="Calibri"/>
          <a:cs typeface="Calibri"/>
          <a:sym typeface="Calibri"/>
        </a:defRPr>
      </a:lvl7pPr>
      <a:lvl8pPr marL="3556000" indent="-355600">
        <a:lnSpc>
          <a:spcPct val="90000"/>
        </a:lnSpc>
        <a:spcBef>
          <a:spcPts val="1000"/>
        </a:spcBef>
        <a:buSzPct val="100000"/>
        <a:buFont typeface="Arial"/>
        <a:buChar char="•"/>
        <a:defRPr sz="2800">
          <a:latin typeface="Calibri"/>
          <a:ea typeface="Calibri"/>
          <a:cs typeface="Calibri"/>
          <a:sym typeface="Calibri"/>
        </a:defRPr>
      </a:lvl8pPr>
      <a:lvl9pPr marL="4013200" indent="-355600">
        <a:lnSpc>
          <a:spcPct val="90000"/>
        </a:lnSpc>
        <a:spcBef>
          <a:spcPts val="1000"/>
        </a:spcBef>
        <a:buSzPct val="100000"/>
        <a:buFont typeface="Arial"/>
        <a:buChar char="•"/>
        <a:defRPr sz="28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algn="r">
        <a:defRPr sz="1200">
          <a:solidFill>
            <a:schemeClr val="tx1"/>
          </a:solidFill>
          <a:latin typeface="+mn-lt"/>
          <a:ea typeface="+mn-ea"/>
          <a:cs typeface="+mn-cs"/>
          <a:sym typeface="Calibri"/>
        </a:defRPr>
      </a:lvl2pPr>
      <a:lvl3pPr algn="r">
        <a:defRPr sz="1200">
          <a:solidFill>
            <a:schemeClr val="tx1"/>
          </a:solidFill>
          <a:latin typeface="+mn-lt"/>
          <a:ea typeface="+mn-ea"/>
          <a:cs typeface="+mn-cs"/>
          <a:sym typeface="Calibri"/>
        </a:defRPr>
      </a:lvl3pPr>
      <a:lvl4pPr algn="r">
        <a:defRPr sz="1200">
          <a:solidFill>
            <a:schemeClr val="tx1"/>
          </a:solidFill>
          <a:latin typeface="+mn-lt"/>
          <a:ea typeface="+mn-ea"/>
          <a:cs typeface="+mn-cs"/>
          <a:sym typeface="Calibri"/>
        </a:defRPr>
      </a:lvl4pPr>
      <a:lvl5pPr algn="r">
        <a:defRPr sz="1200">
          <a:solidFill>
            <a:schemeClr val="tx1"/>
          </a:solidFill>
          <a:latin typeface="+mn-lt"/>
          <a:ea typeface="+mn-ea"/>
          <a:cs typeface="+mn-cs"/>
          <a:sym typeface="Calibri"/>
        </a:defRPr>
      </a:lvl5pPr>
      <a:lvl6pPr algn="r">
        <a:defRPr sz="1200">
          <a:solidFill>
            <a:schemeClr val="tx1"/>
          </a:solidFill>
          <a:latin typeface="+mn-lt"/>
          <a:ea typeface="+mn-ea"/>
          <a:cs typeface="+mn-cs"/>
          <a:sym typeface="Calibri"/>
        </a:defRPr>
      </a:lvl6pPr>
      <a:lvl7pPr algn="r">
        <a:defRPr sz="1200">
          <a:solidFill>
            <a:schemeClr val="tx1"/>
          </a:solidFill>
          <a:latin typeface="+mn-lt"/>
          <a:ea typeface="+mn-ea"/>
          <a:cs typeface="+mn-cs"/>
          <a:sym typeface="Calibri"/>
        </a:defRPr>
      </a:lvl7pPr>
      <a:lvl8pPr algn="r">
        <a:defRPr sz="1200">
          <a:solidFill>
            <a:schemeClr val="tx1"/>
          </a:solidFill>
          <a:latin typeface="+mn-lt"/>
          <a:ea typeface="+mn-ea"/>
          <a:cs typeface="+mn-cs"/>
          <a:sym typeface="Calibri"/>
        </a:defRPr>
      </a:lvl8pPr>
      <a:lvl9pPr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hyperlink" Target="http://fest.cifrium.ru/"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10.xml"/><Relationship Id="rId5" Type="http://schemas.openxmlformats.org/officeDocument/2006/relationships/hyperlink" Target="http://fest.cifrium.ru/"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normativ.kontur.ru/document?moduleId=1&amp;documentId=500550" TargetMode="Externa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hyperlink" Target="https://normativ.kontur.ru/document?moduleId=1&amp;documentId=477741#l769"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7.xml"/><Relationship Id="rId5" Type="http://schemas.openxmlformats.org/officeDocument/2006/relationships/hyperlink" Target="https://normativ.kontur.ru/document?moduleId=9&amp;documentId=490680#h267" TargetMode="External"/><Relationship Id="rId4" Type="http://schemas.openxmlformats.org/officeDocument/2006/relationships/hyperlink" Target="https://normativ.kontur.ru/document?moduleId=9&amp;documentId=450207#h3510"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8.xml"/><Relationship Id="rId5" Type="http://schemas.openxmlformats.org/officeDocument/2006/relationships/hyperlink" Target="https://normativ.kontur.ru/document?moduleId=9&amp;documentId=490680#h267" TargetMode="External"/><Relationship Id="rId4" Type="http://schemas.openxmlformats.org/officeDocument/2006/relationships/hyperlink" Target="https://normativ.kontur.ru/document?moduleId=9&amp;documentId=450207#h351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1.xml"/><Relationship Id="rId5" Type="http://schemas.openxmlformats.org/officeDocument/2006/relationships/hyperlink" Target="https://normativ.kontur.ru/document?moduleId=9&amp;documentId=490680#h267" TargetMode="External"/><Relationship Id="rId4" Type="http://schemas.openxmlformats.org/officeDocument/2006/relationships/hyperlink" Target="https://normativ.kontur.ru/document?moduleId=9&amp;documentId=450207#h3510"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25.xml"/><Relationship Id="rId6" Type="http://schemas.openxmlformats.org/officeDocument/2006/relationships/hyperlink" Target="https://www.garant.ru/products/ipo/prime/doc/413098731/?ysclid=mkma27stnn134830879" TargetMode="External"/><Relationship Id="rId5" Type="http://schemas.openxmlformats.org/officeDocument/2006/relationships/image" Target="../media/image6.pn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themeOverride" Target="../theme/themeOverride35.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hyperlink" Target="https://forms.yandex.ru/cloud/697210f1505690f9d4fffd3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49" name="Shape 49"/>
          <p:cNvSpPr>
            <a:spLocks noGrp="1"/>
          </p:cNvSpPr>
          <p:nvPr>
            <p:ph type="body" idx="1"/>
          </p:nvPr>
        </p:nvSpPr>
        <p:spPr>
          <a:xfrm>
            <a:off x="5024761" y="2580904"/>
            <a:ext cx="6943887" cy="2976518"/>
          </a:xfrm>
          <a:prstGeom prst="rect">
            <a:avLst/>
          </a:prstGeom>
        </p:spPr>
        <p:txBody>
          <a:bodyPr>
            <a:normAutofit/>
          </a:bodyPr>
          <a:lstStyle/>
          <a:p>
            <a:pPr lvl="0">
              <a:lnSpc>
                <a:spcPct val="70000"/>
              </a:lnSpc>
              <a:defRPr sz="1800"/>
            </a:pPr>
            <a:r>
              <a:rPr lang="ru-RU" sz="4900" b="1" dirty="0">
                <a:solidFill>
                  <a:srgbClr val="1D3152"/>
                </a:solidFill>
              </a:rPr>
              <a:t>Методический вторник «Час завуча» - 12</a:t>
            </a:r>
            <a:endParaRPr sz="4900" b="1" dirty="0">
              <a:solidFill>
                <a:srgbClr val="1D3152"/>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2" name="Скругленный прямоугольник 11"/>
          <p:cNvSpPr/>
          <p:nvPr/>
        </p:nvSpPr>
        <p:spPr>
          <a:xfrm>
            <a:off x="836823" y="1940180"/>
            <a:ext cx="2824824" cy="2483295"/>
          </a:xfrm>
          <a:prstGeom prst="roundRect">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 name="Google Shape;62;p14"/>
          <p:cNvSpPr txBox="1"/>
          <p:nvPr/>
        </p:nvSpPr>
        <p:spPr>
          <a:xfrm>
            <a:off x="595270" y="375133"/>
            <a:ext cx="10701726" cy="13541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400" b="1" i="0" u="none" strike="noStrike" kern="1200" cap="none" spc="0" normalizeH="0" baseline="0" noProof="0" dirty="0">
                <a:ln>
                  <a:noFill/>
                </a:ln>
                <a:solidFill>
                  <a:srgbClr val="1D3052"/>
                </a:solidFill>
                <a:effectLst/>
                <a:uLnTx/>
                <a:uFillTx/>
                <a:latin typeface="Calibri" panose="020F0502020204030204" pitchFamily="34" charset="0"/>
                <a:cs typeface="Calibri" panose="020F0502020204030204" pitchFamily="34" charset="0"/>
                <a:sym typeface="Montserrat"/>
              </a:rPr>
              <a:t>Региональный фестиваль проектной деятельности обучающихся по тематике искусственный интеллект </a:t>
            </a: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400" b="1"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sym typeface="Montserrat"/>
              </a:rPr>
              <a:t>«Область </a:t>
            </a:r>
            <a:r>
              <a:rPr kumimoji="0" lang="ru-RU" sz="2400" b="1" i="0" u="none" strike="noStrike" kern="1200" cap="none" spc="0" normalizeH="0" baseline="0" noProof="0" dirty="0" err="1">
                <a:ln>
                  <a:noFill/>
                </a:ln>
                <a:solidFill>
                  <a:srgbClr val="0070C0"/>
                </a:solidFill>
                <a:effectLst/>
                <a:uLnTx/>
                <a:uFillTx/>
                <a:latin typeface="Calibri" panose="020F0502020204030204" pitchFamily="34" charset="0"/>
                <a:cs typeface="Calibri" panose="020F0502020204030204" pitchFamily="34" charset="0"/>
                <a:sym typeface="Montserrat"/>
              </a:rPr>
              <a:t>ИИзменений</a:t>
            </a:r>
            <a:r>
              <a:rPr kumimoji="0" lang="ru-RU" sz="2400" b="1"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sym typeface="Montserrat"/>
              </a:rPr>
              <a:t>»</a:t>
            </a:r>
            <a:endParaRPr kumimoji="0" lang="ru" sz="3200" b="1" i="0" u="none" strike="noStrike" kern="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sym typeface="Montserrat"/>
            </a:endParaRPr>
          </a:p>
        </p:txBody>
      </p:sp>
      <p:sp>
        <p:nvSpPr>
          <p:cNvPr id="2" name="TextBox 1"/>
          <p:cNvSpPr txBox="1"/>
          <p:nvPr/>
        </p:nvSpPr>
        <p:spPr>
          <a:xfrm>
            <a:off x="1033220" y="2150775"/>
            <a:ext cx="2189125" cy="206210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Школьный этап:</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10 февраля – 10 марта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Муниципальный этап:</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10 марта – 20 марта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Региональный этап:</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25 марта – 11 апреля</a:t>
            </a:r>
          </a:p>
        </p:txBody>
      </p:sp>
      <p:sp>
        <p:nvSpPr>
          <p:cNvPr id="3" name="Прямоугольник 2"/>
          <p:cNvSpPr/>
          <p:nvPr/>
        </p:nvSpPr>
        <p:spPr>
          <a:xfrm>
            <a:off x="4216530" y="2006365"/>
            <a:ext cx="6096000" cy="107721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Участники фестиваля:</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обучающиеся 6 – 8 классов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обучающиеся 9 – 11 классов</a:t>
            </a:r>
          </a:p>
        </p:txBody>
      </p:sp>
      <p:sp>
        <p:nvSpPr>
          <p:cNvPr id="7" name="TextBox 6"/>
          <p:cNvSpPr txBox="1"/>
          <p:nvPr/>
        </p:nvSpPr>
        <p:spPr>
          <a:xfrm>
            <a:off x="4216530" y="3443437"/>
            <a:ext cx="1994007" cy="75405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rPr>
              <a:t>Участие командное: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2 – 3 участника</a:t>
            </a:r>
          </a:p>
        </p:txBody>
      </p:sp>
      <p:sp>
        <p:nvSpPr>
          <p:cNvPr id="10" name="Скругленный прямоугольник 9"/>
          <p:cNvSpPr/>
          <p:nvPr/>
        </p:nvSpPr>
        <p:spPr>
          <a:xfrm>
            <a:off x="8208884" y="1914148"/>
            <a:ext cx="3611814" cy="2732667"/>
          </a:xfrm>
          <a:prstGeom prst="roundRect">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5" name="TextBox 4"/>
          <p:cNvSpPr txBox="1"/>
          <p:nvPr/>
        </p:nvSpPr>
        <p:spPr>
          <a:xfrm>
            <a:off x="8470646" y="2063182"/>
            <a:ext cx="3416554" cy="265457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rPr>
              <a:t>Сайт Фестиваля:</a:t>
            </a:r>
          </a:p>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2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hlinkClick r:id="rId4"/>
              </a:rPr>
              <a:t>fest.cifrium.ru</a:t>
            </a:r>
            <a:endParaRPr kumimoji="0" lang="ru-RU" sz="20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1100" b="1" i="0" u="none" strike="noStrike" kern="1200" cap="none" spc="0" normalizeH="0" baseline="0" noProof="0" dirty="0">
                <a:ln>
                  <a:noFill/>
                </a:ln>
                <a:solidFill>
                  <a:srgbClr val="4472C4">
                    <a:lumMod val="75000"/>
                  </a:srgbClr>
                </a:solidFill>
                <a:effectLst/>
                <a:uLnTx/>
                <a:uFillTx/>
                <a:latin typeface="Calibri" panose="020F0502020204030204" pitchFamily="34" charset="0"/>
                <a:ea typeface="+mn-ea"/>
                <a:cs typeface="Calibri" panose="020F0502020204030204" pitchFamily="34" charset="0"/>
              </a:rPr>
              <a:t>(материалы в полном объёме к 10.02.2026)</a:t>
            </a:r>
          </a:p>
          <a:p>
            <a:pPr marL="0" marR="0" lvl="0" indent="0" algn="l" defTabSz="914400" rtl="0" eaLnBrk="1" fontAlgn="auto" latinLnBrk="0" hangingPunct="1">
              <a:lnSpc>
                <a:spcPct val="150000"/>
              </a:lnSpc>
              <a:spcBef>
                <a:spcPts val="0"/>
              </a:spcBef>
              <a:spcAft>
                <a:spcPts val="0"/>
              </a:spcAft>
              <a:buClrTx/>
              <a:buSzPts val="1100"/>
              <a:buFontTx/>
              <a:buNone/>
              <a:tabLst/>
              <a:defRPr/>
            </a:pPr>
            <a:endPar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1600" b="1" i="0" u="none" strike="noStrike" kern="1200" cap="none" spc="0" normalizeH="0" baseline="0" noProof="0" dirty="0" err="1">
                <a:ln>
                  <a:noFill/>
                </a:ln>
                <a:solidFill>
                  <a:srgbClr val="4472C4">
                    <a:lumMod val="50000"/>
                  </a:srgbClr>
                </a:solidFill>
                <a:effectLst/>
                <a:uLnTx/>
                <a:uFillTx/>
                <a:latin typeface="Calibri" panose="020F0502020204030204" pitchFamily="34" charset="0"/>
                <a:ea typeface="+mn-ea"/>
                <a:cs typeface="Calibri" panose="020F0502020204030204" pitchFamily="34" charset="0"/>
              </a:rPr>
              <a:t>Хэштег</a:t>
            </a:r>
            <a:r>
              <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rPr>
              <a:t> Фестиваля:</a:t>
            </a:r>
          </a:p>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ОбластьИИзменений</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14" name="TextBox 13"/>
          <p:cNvSpPr txBox="1"/>
          <p:nvPr/>
        </p:nvSpPr>
        <p:spPr>
          <a:xfrm>
            <a:off x="836823" y="5025626"/>
            <a:ext cx="8246360" cy="127727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rPr>
              <a:t>Приём заявок на региональный этап до </a:t>
            </a:r>
            <a:r>
              <a:rPr kumimoji="0" lang="ru-RU" sz="1800"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22.03.2026</a:t>
            </a:r>
            <a:r>
              <a:rPr kumimoji="0" lang="ru-RU" sz="16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1 проект 5 - 8 класс + 1 проект 9 – 11 класс</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заявку направляет ОМСУ</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состав заявки: заявка по форме + файл презентации проекта + согласия на обработку ПД</a:t>
            </a:r>
          </a:p>
        </p:txBody>
      </p:sp>
    </p:spTree>
    <p:extLst>
      <p:ext uri="{BB962C8B-B14F-4D97-AF65-F5344CB8AC3E}">
        <p14:creationId xmlns:p14="http://schemas.microsoft.com/office/powerpoint/2010/main" val="253545559"/>
      </p:ext>
    </p:extLst>
  </p:cSld>
  <p:clrMapOvr>
    <a:overrideClrMapping bg1="lt1" tx1="dk1" bg2="lt2" tx2="dk2" accent1="accent1" accent2="accent2" accent3="accent3" accent4="accent4" accent5="accent5" accent6="accent6" hlink="hlink" folHlink="folHlink"/>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560329" y="463498"/>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Тематика проектов</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graphicFrame>
        <p:nvGraphicFramePr>
          <p:cNvPr id="4" name="Google Shape;84;p17"/>
          <p:cNvGraphicFramePr/>
          <p:nvPr>
            <p:extLst/>
          </p:nvPr>
        </p:nvGraphicFramePr>
        <p:xfrm>
          <a:off x="694349" y="1254222"/>
          <a:ext cx="10694087" cy="4963698"/>
        </p:xfrm>
        <a:graphic>
          <a:graphicData uri="http://schemas.openxmlformats.org/drawingml/2006/table">
            <a:tbl>
              <a:tblPr>
                <a:tableStyleId>{E8B1032C-EA38-4F05-BA0D-38AFFFC7BED3}</a:tableStyleId>
              </a:tblPr>
              <a:tblGrid>
                <a:gridCol w="1530264">
                  <a:extLst>
                    <a:ext uri="{9D8B030D-6E8A-4147-A177-3AD203B41FA5}">
                      <a16:colId xmlns:a16="http://schemas.microsoft.com/office/drawing/2014/main" val="20000"/>
                    </a:ext>
                  </a:extLst>
                </a:gridCol>
                <a:gridCol w="2885850">
                  <a:extLst>
                    <a:ext uri="{9D8B030D-6E8A-4147-A177-3AD203B41FA5}">
                      <a16:colId xmlns:a16="http://schemas.microsoft.com/office/drawing/2014/main" val="20001"/>
                    </a:ext>
                  </a:extLst>
                </a:gridCol>
                <a:gridCol w="6277973">
                  <a:extLst>
                    <a:ext uri="{9D8B030D-6E8A-4147-A177-3AD203B41FA5}">
                      <a16:colId xmlns:a16="http://schemas.microsoft.com/office/drawing/2014/main" val="20002"/>
                    </a:ext>
                  </a:extLst>
                </a:gridCol>
              </a:tblGrid>
              <a:tr h="747296">
                <a:tc>
                  <a:txBody>
                    <a:bodyPr/>
                    <a:lstStyle/>
                    <a:p>
                      <a:pPr marL="0" lvl="0" indent="0" algn="ctr" rtl="0">
                        <a:spcBef>
                          <a:spcPts val="0"/>
                        </a:spcBef>
                        <a:spcAft>
                          <a:spcPts val="0"/>
                        </a:spcAft>
                        <a:buNone/>
                      </a:pPr>
                      <a:r>
                        <a:rPr lang="ru" sz="1300" dirty="0"/>
                        <a:t>Возрастная категория</a:t>
                      </a:r>
                      <a:endParaRPr sz="1300" b="1" dirty="0"/>
                    </a:p>
                  </a:txBody>
                  <a:tcPr marL="91425" marR="91425" marT="91425" marB="91425" anchor="ctr"/>
                </a:tc>
                <a:tc>
                  <a:txBody>
                    <a:bodyPr/>
                    <a:lstStyle/>
                    <a:p>
                      <a:pPr marL="0" lvl="0" indent="0" algn="ctr" rtl="0">
                        <a:spcBef>
                          <a:spcPts val="0"/>
                        </a:spcBef>
                        <a:spcAft>
                          <a:spcPts val="0"/>
                        </a:spcAft>
                        <a:buNone/>
                      </a:pPr>
                      <a:r>
                        <a:rPr lang="ru" sz="1300" dirty="0"/>
                        <a:t>Тематики проектов</a:t>
                      </a:r>
                      <a:endParaRPr sz="1300" b="1" dirty="0"/>
                    </a:p>
                  </a:txBody>
                  <a:tcPr marL="91425" marR="91425" marT="91425" marB="91425" anchor="ctr"/>
                </a:tc>
                <a:tc>
                  <a:txBody>
                    <a:bodyPr/>
                    <a:lstStyle/>
                    <a:p>
                      <a:pPr marL="0" lvl="0" indent="0" algn="ctr" rtl="0">
                        <a:spcBef>
                          <a:spcPts val="0"/>
                        </a:spcBef>
                        <a:spcAft>
                          <a:spcPts val="0"/>
                        </a:spcAft>
                        <a:buNone/>
                      </a:pPr>
                      <a:r>
                        <a:rPr lang="ru" sz="1300"/>
                        <a:t>Содержание проектов</a:t>
                      </a:r>
                      <a:endParaRPr sz="1300" b="1"/>
                    </a:p>
                  </a:txBody>
                  <a:tcPr marL="91425" marR="91425" marT="91425" marB="91425" anchor="ctr"/>
                </a:tc>
                <a:extLst>
                  <a:ext uri="{0D108BD9-81ED-4DB2-BD59-A6C34878D82A}">
                    <a16:rowId xmlns:a16="http://schemas.microsoft.com/office/drawing/2014/main" val="10000"/>
                  </a:ext>
                </a:extLst>
              </a:tr>
              <a:tr h="747296">
                <a:tc rowSpan="3">
                  <a:txBody>
                    <a:bodyPr/>
                    <a:lstStyle/>
                    <a:p>
                      <a:pPr marL="0" marR="0" lvl="0" indent="0" algn="l" rtl="0">
                        <a:lnSpc>
                          <a:spcPct val="100000"/>
                        </a:lnSpc>
                        <a:spcBef>
                          <a:spcPts val="0"/>
                        </a:spcBef>
                        <a:spcAft>
                          <a:spcPts val="0"/>
                        </a:spcAft>
                        <a:buNone/>
                      </a:pPr>
                      <a:r>
                        <a:rPr lang="ru" sz="1300" dirty="0"/>
                        <a:t>6 </a:t>
                      </a:r>
                      <a:r>
                        <a:rPr lang="ru-RU" sz="1400" dirty="0"/>
                        <a:t>–</a:t>
                      </a:r>
                      <a:r>
                        <a:rPr lang="ru" sz="1300" dirty="0"/>
                        <a:t> 8 классы</a:t>
                      </a:r>
                      <a:endParaRPr sz="1300" dirty="0"/>
                    </a:p>
                  </a:txBody>
                  <a:tcPr marL="91425" marR="91425" marT="91425" marB="91425" anchor="ctr"/>
                </a:tc>
                <a:tc>
                  <a:txBody>
                    <a:bodyPr/>
                    <a:lstStyle/>
                    <a:p>
                      <a:pPr marL="457200" marR="0" lvl="0" indent="-311150" algn="l" rtl="0">
                        <a:lnSpc>
                          <a:spcPct val="100000"/>
                        </a:lnSpc>
                        <a:spcBef>
                          <a:spcPts val="0"/>
                        </a:spcBef>
                        <a:spcAft>
                          <a:spcPts val="0"/>
                        </a:spcAft>
                        <a:buSzPts val="1300"/>
                        <a:buAutoNum type="arabicPeriod"/>
                      </a:pPr>
                      <a:r>
                        <a:rPr lang="ru" sz="1300" dirty="0"/>
                        <a:t>Творчество и самовыражение</a:t>
                      </a:r>
                      <a:endParaRPr sz="1300" dirty="0"/>
                    </a:p>
                  </a:txBody>
                  <a:tcPr marL="91425" marR="91425" marT="91425" marB="91425" anchor="ctr"/>
                </a:tc>
                <a:tc>
                  <a:txBody>
                    <a:bodyPr/>
                    <a:lstStyle/>
                    <a:p>
                      <a:pPr marL="0" lvl="0" indent="0" algn="l" rtl="0">
                        <a:spcBef>
                          <a:spcPts val="0"/>
                        </a:spcBef>
                        <a:spcAft>
                          <a:spcPts val="0"/>
                        </a:spcAft>
                        <a:buNone/>
                      </a:pPr>
                      <a:r>
                        <a:rPr lang="ru" sz="1300" dirty="0"/>
                        <a:t>Проекты, позволяющие сделать школьную жизнь ярче и интереснее</a:t>
                      </a:r>
                      <a:endParaRPr sz="1300" dirty="0"/>
                    </a:p>
                  </a:txBody>
                  <a:tcPr marL="91425" marR="91425" marT="91425" marB="91425" anchor="ctr"/>
                </a:tc>
                <a:extLst>
                  <a:ext uri="{0D108BD9-81ED-4DB2-BD59-A6C34878D82A}">
                    <a16:rowId xmlns:a16="http://schemas.microsoft.com/office/drawing/2014/main" val="10001"/>
                  </a:ext>
                </a:extLst>
              </a:tr>
              <a:tr h="731590">
                <a:tc vMerge="1">
                  <a:txBody>
                    <a:bodyPr/>
                    <a:lstStyle/>
                    <a:p>
                      <a:pPr marL="0" marR="0" lvl="0" indent="0" algn="l" rtl="0">
                        <a:lnSpc>
                          <a:spcPct val="100000"/>
                        </a:lnSpc>
                        <a:spcBef>
                          <a:spcPts val="0"/>
                        </a:spcBef>
                        <a:spcAft>
                          <a:spcPts val="0"/>
                        </a:spcAft>
                        <a:buNone/>
                      </a:pPr>
                      <a:endParaRPr sz="1300" dirty="0"/>
                    </a:p>
                  </a:txBody>
                  <a:tcPr marL="91425" marR="91425" marT="91425" marB="91425"/>
                </a:tc>
                <a:tc>
                  <a:txBody>
                    <a:bodyPr/>
                    <a:lstStyle/>
                    <a:p>
                      <a:pPr marL="457200" lvl="0" indent="-311150" algn="l" rtl="0">
                        <a:spcBef>
                          <a:spcPts val="0"/>
                        </a:spcBef>
                        <a:spcAft>
                          <a:spcPts val="0"/>
                        </a:spcAft>
                        <a:buClr>
                          <a:schemeClr val="dk1"/>
                        </a:buClr>
                        <a:buSzPts val="1300"/>
                        <a:buAutoNum type="arabicPeriod" startAt="2"/>
                      </a:pPr>
                      <a:r>
                        <a:rPr lang="ru" sz="1300" dirty="0"/>
                        <a:t>Познание мира профессий </a:t>
                      </a:r>
                      <a:endParaRPr sz="1300" dirty="0"/>
                    </a:p>
                  </a:txBody>
                  <a:tcPr marL="91425" marR="91425" marT="91425" marB="91425" anchor="ctr"/>
                </a:tc>
                <a:tc>
                  <a:txBody>
                    <a:bodyPr/>
                    <a:lstStyle/>
                    <a:p>
                      <a:pPr marL="0" lvl="0" indent="0" algn="l" rtl="0">
                        <a:spcBef>
                          <a:spcPts val="0"/>
                        </a:spcBef>
                        <a:spcAft>
                          <a:spcPts val="0"/>
                        </a:spcAft>
                        <a:buNone/>
                      </a:pPr>
                      <a:r>
                        <a:rPr lang="ru" sz="1300" dirty="0"/>
                        <a:t>Профориентационные проекты, помогающие школьникам узнать, какие профессии бывают, и какие профессии могут подойти именно им</a:t>
                      </a:r>
                      <a:endParaRPr sz="1300" dirty="0"/>
                    </a:p>
                  </a:txBody>
                  <a:tcPr marL="91425" marR="91425" marT="91425" marB="91425" anchor="ctr"/>
                </a:tc>
                <a:extLst>
                  <a:ext uri="{0D108BD9-81ED-4DB2-BD59-A6C34878D82A}">
                    <a16:rowId xmlns:a16="http://schemas.microsoft.com/office/drawing/2014/main" val="10002"/>
                  </a:ext>
                </a:extLst>
              </a:tr>
              <a:tr h="731590">
                <a:tc vMerge="1">
                  <a:txBody>
                    <a:bodyPr/>
                    <a:lstStyle/>
                    <a:p>
                      <a:pPr marL="0" marR="0" lvl="0" indent="0" algn="l" rtl="0">
                        <a:lnSpc>
                          <a:spcPct val="100000"/>
                        </a:lnSpc>
                        <a:spcBef>
                          <a:spcPts val="0"/>
                        </a:spcBef>
                        <a:spcAft>
                          <a:spcPts val="0"/>
                        </a:spcAft>
                        <a:buNone/>
                      </a:pPr>
                      <a:endParaRPr sz="1300" dirty="0"/>
                    </a:p>
                  </a:txBody>
                  <a:tcPr marL="91425" marR="91425" marT="91425" marB="91425"/>
                </a:tc>
                <a:tc>
                  <a:txBody>
                    <a:bodyPr/>
                    <a:lstStyle/>
                    <a:p>
                      <a:pPr marL="457200" lvl="0" indent="-311150" algn="l" rtl="0">
                        <a:spcBef>
                          <a:spcPts val="0"/>
                        </a:spcBef>
                        <a:spcAft>
                          <a:spcPts val="0"/>
                        </a:spcAft>
                        <a:buClr>
                          <a:schemeClr val="dk1"/>
                        </a:buClr>
                        <a:buSzPts val="1300"/>
                        <a:buAutoNum type="arabicPeriod" startAt="3"/>
                      </a:pPr>
                      <a:r>
                        <a:rPr lang="ru" sz="1300" dirty="0"/>
                        <a:t>Улучшение школьной среды </a:t>
                      </a:r>
                      <a:endParaRPr sz="1300" dirty="0"/>
                    </a:p>
                  </a:txBody>
                  <a:tcPr marL="91425" marR="91425" marT="91425" marB="91425" anchor="ctr"/>
                </a:tc>
                <a:tc>
                  <a:txBody>
                    <a:bodyPr/>
                    <a:lstStyle/>
                    <a:p>
                      <a:pPr marL="0" lvl="0" indent="0" algn="l" rtl="0">
                        <a:spcBef>
                          <a:spcPts val="0"/>
                        </a:spcBef>
                        <a:spcAft>
                          <a:spcPts val="0"/>
                        </a:spcAft>
                        <a:buNone/>
                      </a:pPr>
                      <a:r>
                        <a:rPr lang="ru" sz="1300" dirty="0"/>
                        <a:t>Прикладные проекты, решающие конкретную проблему класса/школы</a:t>
                      </a:r>
                      <a:endParaRPr sz="1300" dirty="0"/>
                    </a:p>
                  </a:txBody>
                  <a:tcPr marL="91425" marR="91425" marT="91425" marB="91425" anchor="ctr"/>
                </a:tc>
                <a:extLst>
                  <a:ext uri="{0D108BD9-81ED-4DB2-BD59-A6C34878D82A}">
                    <a16:rowId xmlns:a16="http://schemas.microsoft.com/office/drawing/2014/main" val="10003"/>
                  </a:ext>
                </a:extLst>
              </a:tr>
              <a:tr h="1258630">
                <a:tc rowSpan="2">
                  <a:txBody>
                    <a:bodyPr/>
                    <a:lstStyle/>
                    <a:p>
                      <a:pPr marL="0" marR="0" lvl="0" indent="0" algn="l" rtl="0">
                        <a:lnSpc>
                          <a:spcPct val="100000"/>
                        </a:lnSpc>
                        <a:spcBef>
                          <a:spcPts val="0"/>
                        </a:spcBef>
                        <a:spcAft>
                          <a:spcPts val="0"/>
                        </a:spcAft>
                        <a:buNone/>
                      </a:pPr>
                      <a:r>
                        <a:rPr lang="ru" sz="1300" dirty="0"/>
                        <a:t>9 </a:t>
                      </a:r>
                      <a:r>
                        <a:rPr lang="ru-RU" sz="1400" dirty="0"/>
                        <a:t>–</a:t>
                      </a:r>
                      <a:r>
                        <a:rPr lang="ru" sz="1300" dirty="0"/>
                        <a:t> 11 классы</a:t>
                      </a:r>
                      <a:endParaRPr sz="1300" dirty="0"/>
                    </a:p>
                  </a:txBody>
                  <a:tcPr marL="91425" marR="91425" marT="91425" marB="91425" anchor="ctr"/>
                </a:tc>
                <a:tc>
                  <a:txBody>
                    <a:bodyPr/>
                    <a:lstStyle/>
                    <a:p>
                      <a:pPr marL="457200" marR="76200" lvl="0" indent="-311150" algn="l" rtl="0">
                        <a:spcBef>
                          <a:spcPts val="0"/>
                        </a:spcBef>
                        <a:spcAft>
                          <a:spcPts val="0"/>
                        </a:spcAft>
                        <a:buClr>
                          <a:schemeClr val="dk1"/>
                        </a:buClr>
                        <a:buSzPts val="1300"/>
                        <a:buAutoNum type="arabicPeriod"/>
                      </a:pPr>
                      <a:r>
                        <a:rPr lang="ru" sz="1300"/>
                        <a:t>Профессиональное самоопределение </a:t>
                      </a:r>
                      <a:endParaRPr sz="1300"/>
                    </a:p>
                  </a:txBody>
                  <a:tcPr marL="91425" marR="91425" marT="91425" marB="91425" anchor="ctr"/>
                </a:tc>
                <a:tc>
                  <a:txBody>
                    <a:bodyPr/>
                    <a:lstStyle/>
                    <a:p>
                      <a:pPr marL="0" marR="0" lvl="0" indent="0" algn="l" rtl="0">
                        <a:lnSpc>
                          <a:spcPct val="100000"/>
                        </a:lnSpc>
                        <a:spcBef>
                          <a:spcPts val="0"/>
                        </a:spcBef>
                        <a:spcAft>
                          <a:spcPts val="0"/>
                        </a:spcAft>
                        <a:buNone/>
                      </a:pPr>
                      <a:r>
                        <a:rPr lang="ru" sz="1300" dirty="0"/>
                        <a:t>Проекты, помогающие школьникам лучше понять свои способности и интересы для выбора подходящего направления учёбы и будущих профессий, или помогающие педагогам, занимающимся профориентацией в школе</a:t>
                      </a:r>
                      <a:endParaRPr sz="1300" dirty="0"/>
                    </a:p>
                  </a:txBody>
                  <a:tcPr marL="91425" marR="91425" marT="91425" marB="91425" anchor="ctr"/>
                </a:tc>
                <a:extLst>
                  <a:ext uri="{0D108BD9-81ED-4DB2-BD59-A6C34878D82A}">
                    <a16:rowId xmlns:a16="http://schemas.microsoft.com/office/drawing/2014/main" val="10004"/>
                  </a:ext>
                </a:extLst>
              </a:tr>
              <a:tr h="747296">
                <a:tc vMerge="1">
                  <a:txBody>
                    <a:bodyPr/>
                    <a:lstStyle/>
                    <a:p>
                      <a:pPr marL="0" marR="0" lvl="0" indent="0" algn="l" rtl="0">
                        <a:lnSpc>
                          <a:spcPct val="100000"/>
                        </a:lnSpc>
                        <a:spcBef>
                          <a:spcPts val="0"/>
                        </a:spcBef>
                        <a:spcAft>
                          <a:spcPts val="0"/>
                        </a:spcAft>
                        <a:buNone/>
                      </a:pPr>
                      <a:endParaRPr sz="1300" dirty="0"/>
                    </a:p>
                  </a:txBody>
                  <a:tcPr marL="91425" marR="91425" marT="91425" marB="91425"/>
                </a:tc>
                <a:tc>
                  <a:txBody>
                    <a:bodyPr/>
                    <a:lstStyle/>
                    <a:p>
                      <a:pPr marL="89999" marR="76200" lvl="0" indent="0" algn="l" rtl="0">
                        <a:spcBef>
                          <a:spcPts val="0"/>
                        </a:spcBef>
                        <a:spcAft>
                          <a:spcPts val="0"/>
                        </a:spcAft>
                        <a:buNone/>
                      </a:pPr>
                      <a:r>
                        <a:rPr lang="ru" sz="1300"/>
                        <a:t>2. ИИ для школы и за её пределами</a:t>
                      </a:r>
                      <a:endParaRPr sz="1300"/>
                    </a:p>
                  </a:txBody>
                  <a:tcPr marL="91425" marR="91425" marT="91425" marB="91425" anchor="ctr"/>
                </a:tc>
                <a:tc>
                  <a:txBody>
                    <a:bodyPr/>
                    <a:lstStyle/>
                    <a:p>
                      <a:pPr marL="0" marR="76200" lvl="0" indent="0" algn="l" rtl="0">
                        <a:spcBef>
                          <a:spcPts val="0"/>
                        </a:spcBef>
                        <a:spcAft>
                          <a:spcPts val="0"/>
                        </a:spcAft>
                        <a:buNone/>
                      </a:pPr>
                      <a:r>
                        <a:rPr lang="ru" sz="1300" dirty="0"/>
                        <a:t>Прикладные проекты, улучшающие конкретные аспекты жизни школы, города или региона</a:t>
                      </a:r>
                      <a:endParaRPr sz="1300" dirty="0"/>
                    </a:p>
                  </a:txBody>
                  <a:tcPr marL="91425" marR="91425" marT="91425" marB="91425"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22164799"/>
      </p:ext>
    </p:extLst>
  </p:cSld>
  <p:clrMapOvr>
    <a:overrideClrMapping bg1="lt1" tx1="dk1" bg2="lt2" tx2="dk2" accent1="accent1" accent2="accent2" accent3="accent3" accent4="accent4" accent5="accent5" accent6="accent6" hlink="hlink" folHlink="folHlink"/>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560329" y="463498"/>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Требования к оформлению проекта</a:t>
            </a:r>
          </a:p>
        </p:txBody>
      </p:sp>
      <p:sp>
        <p:nvSpPr>
          <p:cNvPr id="2" name="Прямоугольник 1"/>
          <p:cNvSpPr/>
          <p:nvPr/>
        </p:nvSpPr>
        <p:spPr>
          <a:xfrm>
            <a:off x="669057" y="1017453"/>
            <a:ext cx="9388988" cy="5436873"/>
          </a:xfrm>
          <a:prstGeom prst="rect">
            <a:avLst/>
          </a:prstGeom>
        </p:spPr>
        <p:txBody>
          <a:bodyPr wrap="square">
            <a:spAutoFit/>
          </a:bodyPr>
          <a:lstStyle/>
          <a:p>
            <a:pPr marL="0" marR="76200" lvl="0" indent="0" algn="l" defTabSz="914400" rtl="0" eaLnBrk="1" fontAlgn="auto" latinLnBrk="0" hangingPunct="1">
              <a:lnSpc>
                <a:spcPct val="115000"/>
              </a:lnSpc>
              <a:spcBef>
                <a:spcPts val="0"/>
              </a:spcBef>
              <a:spcAft>
                <a:spcPts val="0"/>
              </a:spcAft>
              <a:buClrTx/>
              <a:buSzTx/>
              <a:buFontTx/>
              <a:buNone/>
              <a:tabLst/>
              <a:defRPr/>
            </a:pPr>
            <a:r>
              <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a:t>
            </a:r>
            <a:endParaRPr kumimoji="0" lang="ru-RU" sz="11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Проект должен </a:t>
            </a:r>
            <a:r>
              <a:rPr kumimoji="0" lang="ru-RU" sz="1600" b="0"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соответствовать одной из тем Фестиваля</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ru-RU" sz="1600" b="0"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Формат материалов проекта</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Презентация в формате PDF;</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Объём презентации – не более 15 слайдов</a:t>
            </a:r>
          </a:p>
          <a:p>
            <a:pPr marL="742950" marR="76200" lvl="1"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ru-RU" sz="1600" b="0"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В презентации необходимо отразить:</a:t>
            </a:r>
            <a:endParaRPr kumimoji="0" lang="ru-RU" sz="1600" b="0" i="0" u="none" strike="noStrike" kern="1200" cap="none" spc="0" normalizeH="0" baseline="0" noProof="0" dirty="0">
              <a:ln>
                <a:noFill/>
              </a:ln>
              <a:solidFill>
                <a:srgbClr val="ED7D31"/>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Название и тему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Авторы проекта: ФИО, класс обучения;</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Цель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Идея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Перечень используемых ИИ-инструментов и обоснование их применения в проекте;</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Визуализация проекта, описание и ссылка на прототип (при наличии);</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Вклад каждого из участников проекта в реализацию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742950" marR="76200" lvl="1" indent="-285750" algn="just"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Полученный результат, выводы.</a:t>
            </a:r>
          </a:p>
          <a:p>
            <a:pPr marL="742950" marR="76200" lvl="1"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ru-RU" sz="1600" b="0"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Презентация должна давать полное представление </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о полученных или планируемых результатах реализации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grpSp>
        <p:nvGrpSpPr>
          <p:cNvPr id="6" name="Группа 5"/>
          <p:cNvGrpSpPr/>
          <p:nvPr/>
        </p:nvGrpSpPr>
        <p:grpSpPr>
          <a:xfrm>
            <a:off x="6963424" y="622790"/>
            <a:ext cx="4813069" cy="3313345"/>
            <a:chOff x="6946798" y="897111"/>
            <a:chExt cx="4813069" cy="3313345"/>
          </a:xfrm>
        </p:grpSpPr>
        <p:pic>
          <p:nvPicPr>
            <p:cNvPr id="3" name="Рисунок 2"/>
            <p:cNvPicPr>
              <a:picLocks noChangeAspect="1"/>
            </p:cNvPicPr>
            <p:nvPr/>
          </p:nvPicPr>
          <p:blipFill>
            <a:blip r:embed="rId4"/>
            <a:stretch>
              <a:fillRect/>
            </a:stretch>
          </p:blipFill>
          <p:spPr>
            <a:xfrm>
              <a:off x="6946798" y="897111"/>
              <a:ext cx="4813069" cy="3313345"/>
            </a:xfrm>
            <a:prstGeom prst="rect">
              <a:avLst/>
            </a:prstGeom>
          </p:spPr>
        </p:pic>
        <p:sp>
          <p:nvSpPr>
            <p:cNvPr id="5" name="Прямоугольник 4"/>
            <p:cNvSpPr/>
            <p:nvPr/>
          </p:nvSpPr>
          <p:spPr>
            <a:xfrm>
              <a:off x="9674213" y="897111"/>
              <a:ext cx="1506823" cy="464871"/>
            </a:xfrm>
            <a:prstGeom prst="rect">
              <a:avLst/>
            </a:prstGeom>
          </p:spPr>
          <p:txBody>
            <a:bodyPr wrap="none">
              <a:spAutoFit/>
            </a:bodyPr>
            <a:lstStyle/>
            <a:p>
              <a:pPr marL="0" marR="0" lvl="0" indent="0" algn="l" defTabSz="914400" rtl="0" eaLnBrk="1" fontAlgn="auto" latinLnBrk="0" hangingPunct="1">
                <a:lnSpc>
                  <a:spcPct val="150000"/>
                </a:lnSpc>
                <a:spcBef>
                  <a:spcPts val="0"/>
                </a:spcBef>
                <a:spcAft>
                  <a:spcPts val="0"/>
                </a:spcAft>
                <a:buClrTx/>
                <a:buSzPts val="1100"/>
                <a:buFontTx/>
                <a:buNone/>
                <a:tabLst/>
                <a:defRPr/>
              </a:pPr>
              <a:r>
                <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hlinkClick r:id="rId5"/>
                </a:rPr>
                <a:t>fest.cifrium.ru</a:t>
              </a:r>
              <a:endParaRPr kumimoji="0" lang="ru-RU" sz="16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grpSp>
    </p:spTree>
    <p:extLst>
      <p:ext uri="{BB962C8B-B14F-4D97-AF65-F5344CB8AC3E}">
        <p14:creationId xmlns:p14="http://schemas.microsoft.com/office/powerpoint/2010/main" val="2473563865"/>
      </p:ext>
    </p:extLst>
  </p:cSld>
  <p:clrMapOvr>
    <a:overrideClrMapping bg1="lt1" tx1="dk1" bg2="lt2" tx2="dk2" accent1="accent1" accent2="accent2" accent3="accent3" accent4="accent4" accent5="accent5" accent6="accent6" hlink="hlink" folHlink="folHlink"/>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685336" y="516043"/>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Критерии оценивания проектов</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sp>
        <p:nvSpPr>
          <p:cNvPr id="3" name="Прямоугольник 2"/>
          <p:cNvSpPr/>
          <p:nvPr/>
        </p:nvSpPr>
        <p:spPr>
          <a:xfrm>
            <a:off x="969819" y="1501104"/>
            <a:ext cx="3685308" cy="4325095"/>
          </a:xfrm>
          <a:prstGeom prst="rect">
            <a:avLst/>
          </a:prstGeom>
        </p:spPr>
        <p:txBody>
          <a:bodyPr wrap="square">
            <a:spAutoFit/>
          </a:bodyPr>
          <a:lstStyle/>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Школьный этап</a:t>
            </a: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Задача :</a:t>
            </a: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показать идею проекта, имеющего практическое применение (приоритет отдаётся полезным и актуальным для школы, города или региона проектам)</a:t>
            </a: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Критерии оценивания:</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Актуальность и значимость решаемой проблемы</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Понятность изложения</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Качество оформления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mj-lt"/>
              <a:buAutoNum type="arabicPeriod"/>
              <a:tabLst/>
              <a:defRPr/>
            </a:pPr>
            <a:endPar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 name="Прямоугольник 11"/>
          <p:cNvSpPr/>
          <p:nvPr/>
        </p:nvSpPr>
        <p:spPr>
          <a:xfrm>
            <a:off x="6168045" y="1482072"/>
            <a:ext cx="5162202" cy="4041940"/>
          </a:xfrm>
          <a:prstGeom prst="rect">
            <a:avLst/>
          </a:prstGeom>
        </p:spPr>
        <p:txBody>
          <a:bodyPr wrap="square">
            <a:spAutoFit/>
          </a:bodyPr>
          <a:lstStyle/>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Муниципальный этап</a:t>
            </a: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Задача :</a:t>
            </a: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продемонстрировать проработку идеи и потенциал лучших проектов, отобранных на школьном этапе (приоритет отдаётся проектам с большим потенциалом развития и практической значимостью)</a:t>
            </a: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Критерии оценивания:</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Оформление и соответствие требованиям</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Актуальность и значимость решаемой проблемы</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Техническая грамотность использования ИИ</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Перспективность развития проекта</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mj-lt"/>
              <a:buAutoNum type="arabicPeriod"/>
              <a:tabLst/>
              <a:defRPr/>
            </a:pPr>
            <a:endPar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01472449"/>
      </p:ext>
    </p:extLst>
  </p:cSld>
  <p:clrMapOvr>
    <a:overrideClrMapping bg1="lt1" tx1="dk1" bg2="lt2" tx2="dk2" accent1="accent1" accent2="accent2" accent3="accent3" accent4="accent4" accent5="accent5" accent6="accent6" hlink="hlink" folHlink="folHlink"/>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685336" y="516043"/>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Региональный этап Фестиваля</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sp>
        <p:nvSpPr>
          <p:cNvPr id="3" name="Прямоугольник 2"/>
          <p:cNvSpPr/>
          <p:nvPr/>
        </p:nvSpPr>
        <p:spPr>
          <a:xfrm>
            <a:off x="6763789" y="1550980"/>
            <a:ext cx="3984567" cy="3475631"/>
          </a:xfrm>
          <a:prstGeom prst="rect">
            <a:avLst/>
          </a:prstGeom>
        </p:spPr>
        <p:txBody>
          <a:bodyPr wrap="square">
            <a:spAutoFit/>
          </a:bodyPr>
          <a:lstStyle/>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Возрастная категория 6 – 8 класс</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Экспертная оценка проектов (заочно)</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Торжественное подведение итогов регионального этапа Фестиваля (очно, в КУРО)</a:t>
            </a: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600" b="1"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ED7D31"/>
                </a:solidFill>
                <a:effectLst/>
                <a:uLnTx/>
                <a:uFillTx/>
                <a:latin typeface="Calibri" panose="020F0502020204030204" pitchFamily="34" charset="0"/>
                <a:ea typeface="Times New Roman" panose="02020603050405020304" pitchFamily="18" charset="0"/>
                <a:cs typeface="Calibri" panose="020F0502020204030204" pitchFamily="34" charset="0"/>
              </a:rPr>
              <a:t>Возрастная категория 9 – 11 класс</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Экспертная оценка проектов (заочно)</a:t>
            </a:r>
          </a:p>
          <a:p>
            <a:pPr marL="285750" marR="76200" lvl="0" indent="-285750" algn="just" defTabSz="914400" rtl="0" eaLnBrk="1" fontAlgn="auto" latinLnBrk="0" hangingPunct="1">
              <a:lnSpc>
                <a:spcPct val="115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Хакатон</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(очно, в </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Технолицее</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a:t>
            </a: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mj-lt"/>
              <a:buAutoNum type="arabicPeriod"/>
              <a:tabLst/>
              <a:defRPr/>
            </a:pPr>
            <a:endPar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2" name="Прямоугольник 11"/>
          <p:cNvSpPr/>
          <p:nvPr/>
        </p:nvSpPr>
        <p:spPr>
          <a:xfrm>
            <a:off x="822962" y="1550980"/>
            <a:ext cx="4480558" cy="3918830"/>
          </a:xfrm>
          <a:prstGeom prst="rect">
            <a:avLst/>
          </a:prstGeom>
        </p:spPr>
        <p:txBody>
          <a:bodyPr wrap="square">
            <a:spAutoFit/>
          </a:bodyPr>
          <a:lstStyle/>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Задача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решение прикладной задачи</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публичная презентация полученного проекта (для 9 – 11 класса)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76200" lvl="0" indent="0" algn="just" defTabSz="914400" rtl="0" eaLnBrk="1" fontAlgn="auto" latinLnBrk="0" hangingPunct="1">
              <a:lnSpc>
                <a:spcPct val="115000"/>
              </a:lnSpc>
              <a:spcBef>
                <a:spcPts val="0"/>
              </a:spcBef>
              <a:spcAft>
                <a:spcPts val="0"/>
              </a:spcAft>
              <a:buClrTx/>
              <a:buSzTx/>
              <a:buFontTx/>
              <a:buNone/>
              <a:tabLst/>
              <a:defRPr/>
            </a:pPr>
            <a:r>
              <a:rPr kumimoji="0" lang="ru-RU" sz="16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Критерии оценивания:</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Актуальность и значимость решаемой проблемы;</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Техническая грамотность использования ИИ;</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Оформление и соответствие требованиям;</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Перспективность развития проекта;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Командная работа;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Публичная защита проекта (9 – 11 класс)</a:t>
            </a:r>
          </a:p>
          <a:p>
            <a:pPr marL="0" marR="76200" lvl="0" indent="0" algn="just" defTabSz="914400" rtl="0" eaLnBrk="1" fontAlgn="auto" latinLnBrk="0" hangingPunct="1">
              <a:lnSpc>
                <a:spcPct val="115000"/>
              </a:lnSpc>
              <a:spcBef>
                <a:spcPts val="0"/>
              </a:spcBef>
              <a:spcAft>
                <a:spcPts val="0"/>
              </a:spcAft>
              <a:buClrTx/>
              <a:buSzTx/>
              <a:buFontTx/>
              <a:buNone/>
              <a:tabLst/>
              <a:defRPr/>
            </a:pP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endParaRPr>
          </a:p>
          <a:p>
            <a:pPr marL="342900" marR="76200" lvl="0" indent="-342900" algn="just" defTabSz="914400" rtl="0" eaLnBrk="1" fontAlgn="auto" latinLnBrk="0" hangingPunct="1">
              <a:lnSpc>
                <a:spcPct val="115000"/>
              </a:lnSpc>
              <a:spcBef>
                <a:spcPts val="0"/>
              </a:spcBef>
              <a:spcAft>
                <a:spcPts val="0"/>
              </a:spcAft>
              <a:buClrTx/>
              <a:buSzTx/>
              <a:buFont typeface="+mj-lt"/>
              <a:buAutoNum type="arabicPeriod"/>
              <a:tabLst/>
              <a:defRPr/>
            </a:pPr>
            <a:endPar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1671116"/>
      </p:ext>
    </p:extLst>
  </p:cSld>
  <p:clrMapOvr>
    <a:overrideClrMapping bg1="lt1" tx1="dk1" bg2="lt2" tx2="dk2" accent1="accent1" accent2="accent2" accent3="accent3" accent4="accent4" accent5="accent5" accent6="accent6" hlink="hlink" folHlink="folHlink"/>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5AFDE90-E827-4000-8DE5-AA7BB18DC00A}"/>
              </a:ext>
            </a:extLst>
          </p:cNvPr>
          <p:cNvSpPr/>
          <p:nvPr/>
        </p:nvSpPr>
        <p:spPr>
          <a:xfrm>
            <a:off x="4667249" y="865227"/>
            <a:ext cx="7305675" cy="2086725"/>
          </a:xfrm>
          <a:prstGeom prst="rect">
            <a:avLst/>
          </a:prstGeom>
        </p:spPr>
        <p:txBody>
          <a:bodyPr wrap="square">
            <a:spAutoFit/>
          </a:bodyPr>
          <a:lstStyle/>
          <a:p>
            <a:pPr marL="0" marR="0" lvl="0" indent="0" defTabSz="914400" eaLnBrk="1" fontAlgn="auto" latinLnBrk="0" hangingPunct="1">
              <a:lnSpc>
                <a:spcPct val="90000"/>
              </a:lnSpc>
              <a:spcBef>
                <a:spcPts val="0"/>
              </a:spcBef>
              <a:spcAft>
                <a:spcPts val="0"/>
              </a:spcAft>
              <a:buClrTx/>
              <a:buSzTx/>
              <a:buFontTx/>
              <a:buNone/>
              <a:tabLst/>
              <a:defRPr/>
            </a:pPr>
            <a:r>
              <a:rPr lang="ru-RU" sz="3600" b="1" u="sng" dirty="0">
                <a:solidFill>
                  <a:srgbClr val="002060"/>
                </a:solidFill>
                <a:latin typeface="Calibri" panose="020F0502020204030204" pitchFamily="34" charset="0"/>
                <a:cs typeface="Calibri" panose="020F0502020204030204" pitchFamily="34" charset="0"/>
                <a:sym typeface="Calibri"/>
              </a:rPr>
              <a:t>Важно знать:</a:t>
            </a:r>
            <a:r>
              <a:rPr lang="ru-RU" sz="3600" b="1" dirty="0">
                <a:solidFill>
                  <a:srgbClr val="002060"/>
                </a:solidFill>
                <a:latin typeface="Calibri" panose="020F0502020204030204" pitchFamily="34" charset="0"/>
                <a:cs typeface="Calibri" panose="020F0502020204030204" pitchFamily="34" charset="0"/>
                <a:sym typeface="Calibri"/>
              </a:rPr>
              <a:t> Изменения ФГОС и ФООП - 2026 (начальное общее образование).</a:t>
            </a:r>
            <a:br>
              <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br>
            <a:endPar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Calibri"/>
            </a:endParaRPr>
          </a:p>
        </p:txBody>
      </p:sp>
      <p:sp>
        <p:nvSpPr>
          <p:cNvPr id="5" name="Прямоугольник 4">
            <a:extLst>
              <a:ext uri="{FF2B5EF4-FFF2-40B4-BE49-F238E27FC236}">
                <a16:creationId xmlns:a16="http://schemas.microsoft.com/office/drawing/2014/main" id="{CB3507EE-4134-456F-AC8D-4702B3FD8E7B}"/>
              </a:ext>
            </a:extLst>
          </p:cNvPr>
          <p:cNvSpPr/>
          <p:nvPr/>
        </p:nvSpPr>
        <p:spPr>
          <a:xfrm>
            <a:off x="4667249" y="4543336"/>
            <a:ext cx="5114926"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1" u="none" strike="noStrike" kern="0" cap="none" spc="0" normalizeH="0" baseline="0" noProof="0" dirty="0" err="1">
                <a:ln>
                  <a:noFill/>
                </a:ln>
                <a:solidFill>
                  <a:srgbClr val="002060"/>
                </a:solidFill>
                <a:effectLst/>
                <a:uLnTx/>
                <a:uFillTx/>
                <a:latin typeface="Montserrat" panose="00000500000000000000" pitchFamily="2" charset="-52"/>
                <a:sym typeface="Helvetica Neue"/>
              </a:rPr>
              <a:t>Кудрова</a:t>
            </a:r>
            <a:r>
              <a:rPr kumimoji="0" lang="ru-RU" sz="1800" b="1" i="1" u="none" strike="noStrike" kern="0" cap="none" spc="0" normalizeH="0" baseline="0" noProof="0" dirty="0">
                <a:ln>
                  <a:noFill/>
                </a:ln>
                <a:solidFill>
                  <a:srgbClr val="002060"/>
                </a:solidFill>
                <a:effectLst/>
                <a:uLnTx/>
                <a:uFillTx/>
                <a:latin typeface="Montserrat" panose="00000500000000000000" pitchFamily="2" charset="-52"/>
                <a:sym typeface="Helvetica Neue"/>
              </a:rPr>
              <a:t> Лариса Геннадьевна,</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a:ln>
                  <a:noFill/>
                </a:ln>
                <a:solidFill>
                  <a:srgbClr val="002060"/>
                </a:solidFill>
                <a:effectLst/>
                <a:uLnTx/>
                <a:uFillTx/>
                <a:latin typeface="Montserrat" panose="00000500000000000000" pitchFamily="2" charset="-52"/>
                <a:sym typeface="Helvetica Neue"/>
              </a:rPr>
              <a:t>директор ЦНППМ КУРО</a:t>
            </a:r>
          </a:p>
        </p:txBody>
      </p:sp>
    </p:spTree>
    <p:extLst>
      <p:ext uri="{BB962C8B-B14F-4D97-AF65-F5344CB8AC3E}">
        <p14:creationId xmlns:p14="http://schemas.microsoft.com/office/powerpoint/2010/main" val="76964428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a:extLst>
            <a:ext uri="{FF2B5EF4-FFF2-40B4-BE49-F238E27FC236}">
              <a16:creationId xmlns:a16="http://schemas.microsoft.com/office/drawing/2014/main" id="{E2995B5C-3F81-68DA-B530-91D1BB205BCC}"/>
            </a:ext>
          </a:extLst>
        </p:cNvPr>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469" y="986117"/>
            <a:ext cx="4324487" cy="4715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5880847" y="2882169"/>
            <a:ext cx="5074024" cy="9233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hlinkClick r:id="rId5"/>
              </a:rPr>
              <a:t>https://normativ.kontur.ru/document?moduleId=1&amp;documentId=500550</a:t>
            </a:r>
            <a:endParaRPr kumimoji="0" lang="en-US"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13990582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a:extLst>
            <a:ext uri="{FF2B5EF4-FFF2-40B4-BE49-F238E27FC236}">
              <a16:creationId xmlns:a16="http://schemas.microsoft.com/office/drawing/2014/main" id="{DF18B5FC-960C-881C-5A7D-9DFB66FF71E5}"/>
            </a:ext>
          </a:extLst>
        </p:cNvPr>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F0B0DF-57A7-2880-8EDB-A9DEDE9FD661}"/>
              </a:ext>
            </a:extLst>
          </p:cNvPr>
          <p:cNvSpPr txBox="1">
            <a:spLocks/>
          </p:cNvSpPr>
          <p:nvPr/>
        </p:nvSpPr>
        <p:spPr>
          <a:xfrm>
            <a:off x="2686782" y="3017095"/>
            <a:ext cx="9144000" cy="99526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40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t>Изменения ФГОС НОО -2025</a:t>
            </a:r>
          </a:p>
        </p:txBody>
      </p:sp>
    </p:spTree>
    <p:extLst>
      <p:ext uri="{BB962C8B-B14F-4D97-AF65-F5344CB8AC3E}">
        <p14:creationId xmlns:p14="http://schemas.microsoft.com/office/powerpoint/2010/main" val="3743190565"/>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6AF633-47A4-1137-7B53-FA939E95BE3C}"/>
              </a:ext>
            </a:extLst>
          </p:cNvPr>
          <p:cNvSpPr txBox="1"/>
          <p:nvPr/>
        </p:nvSpPr>
        <p:spPr>
          <a:xfrm>
            <a:off x="808892" y="1967861"/>
            <a:ext cx="10668000" cy="1200329"/>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в </a:t>
            </a:r>
            <a:r>
              <a:rPr kumimoji="0" lang="ru-RU" sz="18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4"/>
              </a:rPr>
              <a:t>пункте 3</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 слова "Стратегии научно-технологического развития Российской Федерации, утвержденной Указом Президента Российской Федерации от 1 декабря 2016 г. N 642" заменить словами "Стратегии научно-технологического развития Российской Федерации, утвержденной Указом Президента Российской Федерации от 28 февраля 2024 г. N 145«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(внести изменения в целеполагание – раздел 1.1)</a:t>
            </a: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248685806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893C59-0E0F-FEF9-1ADB-712D014D372F}"/>
              </a:ext>
            </a:extLst>
          </p:cNvPr>
          <p:cNvSpPr txBox="1"/>
          <p:nvPr/>
        </p:nvSpPr>
        <p:spPr>
          <a:xfrm>
            <a:off x="668215" y="1997839"/>
            <a:ext cx="11049000" cy="1477328"/>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"ФГОС предусматривает возможность для Организаций, являющихся частью федеральной или региональной инновационной инфраструктуры, самостоятельно выбирать траекторию изучения учебных предметов, учебных курсов, учебных модулей, курсов внеурочной деятельности, обеспечивая при этом соответствие результатов освоения выпускниками программы начального общего образования требованиям, предъявляемым к уровню начального общего образования."</a:t>
            </a: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
        <p:nvSpPr>
          <p:cNvPr id="4" name="TextBox 3">
            <a:extLst>
              <a:ext uri="{FF2B5EF4-FFF2-40B4-BE49-F238E27FC236}">
                <a16:creationId xmlns:a16="http://schemas.microsoft.com/office/drawing/2014/main" id="{0AD4A268-1968-46F6-7E31-6E0397E2CCD6}"/>
              </a:ext>
            </a:extLst>
          </p:cNvPr>
          <p:cNvSpPr txBox="1"/>
          <p:nvPr/>
        </p:nvSpPr>
        <p:spPr>
          <a:xfrm>
            <a:off x="4278923" y="568570"/>
            <a:ext cx="2504212"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32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ВНИМАНИЕ !</a:t>
            </a:r>
          </a:p>
        </p:txBody>
      </p:sp>
    </p:spTree>
    <p:extLst>
      <p:ext uri="{BB962C8B-B14F-4D97-AF65-F5344CB8AC3E}">
        <p14:creationId xmlns:p14="http://schemas.microsoft.com/office/powerpoint/2010/main" val="205731186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5" name="Shape 55"/>
          <p:cNvSpPr/>
          <p:nvPr/>
        </p:nvSpPr>
        <p:spPr>
          <a:xfrm>
            <a:off x="679383" y="317585"/>
            <a:ext cx="10699817" cy="507827"/>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nSpc>
                <a:spcPct val="90000"/>
              </a:lnSpc>
              <a:spcBef>
                <a:spcPts val="1000"/>
              </a:spcBef>
              <a:defRPr sz="3600" b="1">
                <a:solidFill>
                  <a:srgbClr val="1D3152"/>
                </a:solidFill>
                <a:latin typeface="Calibri"/>
                <a:ea typeface="Calibri"/>
                <a:cs typeface="Calibri"/>
                <a:sym typeface="Calibri"/>
              </a:defRPr>
            </a:lvl1pPr>
          </a:lstStyle>
          <a:p>
            <a:pPr algn="l" defTabSz="457200" rtl="0" eaLnBrk="0" fontAlgn="base" hangingPunct="0">
              <a:spcBef>
                <a:spcPct val="0"/>
              </a:spcBef>
              <a:spcAft>
                <a:spcPct val="0"/>
              </a:spcAft>
            </a:pPr>
            <a:r>
              <a:rPr lang="ru-RU" sz="3000" b="0" kern="1200" dirty="0">
                <a:solidFill>
                  <a:srgbClr val="376092"/>
                </a:solidFill>
                <a:latin typeface="Calibri" panose="020F0502020204030204" pitchFamily="34" charset="0"/>
                <a:ea typeface="Verdana" panose="020B0604030504040204" pitchFamily="34" charset="0"/>
              </a:rPr>
              <a:t>План вебинара</a:t>
            </a:r>
            <a:endParaRPr sz="3000" b="0" kern="1200" dirty="0">
              <a:solidFill>
                <a:srgbClr val="376092"/>
              </a:solidFill>
              <a:latin typeface="Calibri" panose="020F0502020204030204" pitchFamily="34" charset="0"/>
              <a:ea typeface="Verdana" panose="020B0604030504040204" pitchFamily="34" charset="0"/>
            </a:endParaRPr>
          </a:p>
        </p:txBody>
      </p:sp>
      <p:sp>
        <p:nvSpPr>
          <p:cNvPr id="2" name="Shape 55">
            <a:extLst>
              <a:ext uri="{FF2B5EF4-FFF2-40B4-BE49-F238E27FC236}">
                <a16:creationId xmlns:a16="http://schemas.microsoft.com/office/drawing/2014/main" id="{CCC404D8-C694-72F6-4E18-8952AC0AFD82}"/>
              </a:ext>
            </a:extLst>
          </p:cNvPr>
          <p:cNvSpPr/>
          <p:nvPr/>
        </p:nvSpPr>
        <p:spPr>
          <a:xfrm>
            <a:off x="342900" y="1005844"/>
            <a:ext cx="11614150" cy="2751522"/>
          </a:xfrm>
          <a:prstGeom prst="rect">
            <a:avLst/>
          </a:prstGeom>
          <a:extLst>
            <a:ext uri="{C572A759-6A51-4108-AA02-DFA0A04FC94B}">
              <ma14:wrappingTextBoxFlag xmlns="" xmlns:ma14="http://schemas.microsoft.com/office/mac/drawingml/2011/main" val="1"/>
            </a:ext>
          </a:extLst>
        </p:spPr>
        <p:txBody>
          <a:bodyPr wrap="square">
            <a:spAutoFit/>
          </a:bodyPr>
          <a:lstStyle>
            <a:lvl1pPr>
              <a:lnSpc>
                <a:spcPct val="90000"/>
              </a:lnSpc>
              <a:spcBef>
                <a:spcPts val="1000"/>
              </a:spcBef>
              <a:defRPr sz="3600" b="1">
                <a:solidFill>
                  <a:srgbClr val="1D3152"/>
                </a:solidFill>
                <a:latin typeface="Calibri"/>
                <a:ea typeface="Calibri"/>
                <a:cs typeface="Calibri"/>
                <a:sym typeface="Calibri"/>
              </a:defRPr>
            </a:lvl1pPr>
          </a:lstStyle>
          <a:p>
            <a:pPr marL="457200" indent="-457200">
              <a:spcBef>
                <a:spcPts val="0"/>
              </a:spcBef>
              <a:buAutoNum type="arabicPeriod"/>
            </a:pPr>
            <a:r>
              <a:rPr lang="ru-RU" sz="2400" u="sng" dirty="0">
                <a:solidFill>
                  <a:srgbClr val="002060"/>
                </a:solidFill>
                <a:latin typeface="Calibri" panose="020F0502020204030204" pitchFamily="34" charset="0"/>
                <a:cs typeface="Calibri" panose="020F0502020204030204" pitchFamily="34" charset="0"/>
              </a:rPr>
              <a:t>Срочные задачи:</a:t>
            </a:r>
            <a:r>
              <a:rPr lang="ru-RU" sz="2400" dirty="0">
                <a:solidFill>
                  <a:srgbClr val="002060"/>
                </a:solidFill>
                <a:latin typeface="Calibri" panose="020F0502020204030204" pitchFamily="34" charset="0"/>
                <a:cs typeface="Calibri" panose="020F0502020204030204" pitchFamily="34" charset="0"/>
              </a:rPr>
              <a:t> </a:t>
            </a:r>
            <a:r>
              <a:rPr lang="ru-RU" sz="2400" dirty="0" err="1">
                <a:solidFill>
                  <a:srgbClr val="002060"/>
                </a:solidFill>
                <a:latin typeface="Calibri" panose="020F0502020204030204" pitchFamily="34" charset="0"/>
                <a:cs typeface="Calibri" panose="020F0502020204030204" pitchFamily="34" charset="0"/>
              </a:rPr>
              <a:t>Предшкола</a:t>
            </a:r>
            <a:r>
              <a:rPr lang="ru-RU" sz="2400" dirty="0">
                <a:solidFill>
                  <a:srgbClr val="002060"/>
                </a:solidFill>
                <a:latin typeface="Calibri" panose="020F0502020204030204" pitchFamily="34" charset="0"/>
                <a:cs typeface="Calibri" panose="020F0502020204030204" pitchFamily="34" charset="0"/>
              </a:rPr>
              <a:t>: диагностика 2026.</a:t>
            </a:r>
          </a:p>
          <a:p>
            <a:pPr marL="457200" indent="-457200">
              <a:spcBef>
                <a:spcPts val="0"/>
              </a:spcBef>
              <a:buAutoNum type="arabicPeriod"/>
            </a:pPr>
            <a:r>
              <a:rPr lang="ru-RU" sz="2400" u="sng" dirty="0">
                <a:solidFill>
                  <a:srgbClr val="002060"/>
                </a:solidFill>
                <a:latin typeface="Calibri" panose="020F0502020204030204" pitchFamily="34" charset="0"/>
                <a:cs typeface="Calibri" panose="020F0502020204030204" pitchFamily="34" charset="0"/>
              </a:rPr>
              <a:t>Срочные задачи:</a:t>
            </a:r>
            <a:r>
              <a:rPr lang="ru-RU" sz="2400" dirty="0">
                <a:solidFill>
                  <a:srgbClr val="002060"/>
                </a:solidFill>
                <a:latin typeface="Calibri" panose="020F0502020204030204" pitchFamily="34" charset="0"/>
                <a:cs typeface="Calibri" panose="020F0502020204030204" pitchFamily="34" charset="0"/>
              </a:rPr>
              <a:t> Региональный конкурс на лучший кейс использования ИИ в образовательном процессе.</a:t>
            </a:r>
          </a:p>
          <a:p>
            <a:pPr marL="457200" indent="-457200">
              <a:spcBef>
                <a:spcPts val="0"/>
              </a:spcBef>
              <a:buAutoNum type="arabicPeriod"/>
            </a:pPr>
            <a:r>
              <a:rPr lang="ru-RU" sz="2400" u="sng" dirty="0">
                <a:solidFill>
                  <a:srgbClr val="002060"/>
                </a:solidFill>
                <a:latin typeface="Calibri" panose="020F0502020204030204" pitchFamily="34" charset="0"/>
                <a:cs typeface="Calibri" panose="020F0502020204030204" pitchFamily="34" charset="0"/>
              </a:rPr>
              <a:t>Срочные задачи:</a:t>
            </a:r>
            <a:r>
              <a:rPr lang="ru-RU" sz="2400" dirty="0">
                <a:solidFill>
                  <a:srgbClr val="002060"/>
                </a:solidFill>
                <a:latin typeface="Calibri" panose="020F0502020204030204" pitchFamily="34" charset="0"/>
                <a:cs typeface="Calibri" panose="020F0502020204030204" pitchFamily="34" charset="0"/>
              </a:rPr>
              <a:t> Региональный фестиваль проектной деятельности обучающихся по тематике искусственный интеллект «Область </a:t>
            </a:r>
            <a:r>
              <a:rPr lang="ru-RU" sz="2400" dirty="0" err="1">
                <a:solidFill>
                  <a:srgbClr val="002060"/>
                </a:solidFill>
                <a:latin typeface="Calibri" panose="020F0502020204030204" pitchFamily="34" charset="0"/>
                <a:cs typeface="Calibri" panose="020F0502020204030204" pitchFamily="34" charset="0"/>
              </a:rPr>
              <a:t>ИИзменений</a:t>
            </a:r>
            <a:r>
              <a:rPr lang="ru-RU" sz="2400" dirty="0">
                <a:solidFill>
                  <a:srgbClr val="002060"/>
                </a:solidFill>
                <a:latin typeface="Calibri" panose="020F0502020204030204" pitchFamily="34" charset="0"/>
                <a:cs typeface="Calibri" panose="020F0502020204030204" pitchFamily="34" charset="0"/>
              </a:rPr>
              <a:t>».</a:t>
            </a:r>
          </a:p>
          <a:p>
            <a:pPr marL="457200" indent="-457200">
              <a:spcBef>
                <a:spcPts val="0"/>
              </a:spcBef>
              <a:buAutoNum type="arabicPeriod"/>
            </a:pPr>
            <a:r>
              <a:rPr lang="ru-RU" sz="2400" u="sng" dirty="0">
                <a:solidFill>
                  <a:srgbClr val="002060"/>
                </a:solidFill>
                <a:latin typeface="Calibri" panose="020F0502020204030204" pitchFamily="34" charset="0"/>
                <a:cs typeface="Calibri" panose="020F0502020204030204" pitchFamily="34" charset="0"/>
              </a:rPr>
              <a:t>Важно знать:</a:t>
            </a:r>
            <a:r>
              <a:rPr lang="ru-RU" sz="2400" dirty="0">
                <a:solidFill>
                  <a:srgbClr val="002060"/>
                </a:solidFill>
                <a:latin typeface="Calibri" panose="020F0502020204030204" pitchFamily="34" charset="0"/>
                <a:cs typeface="Calibri" panose="020F0502020204030204" pitchFamily="34" charset="0"/>
              </a:rPr>
              <a:t> Изменения ФГОС и ФООП - 2026 (начальное общее образование).</a:t>
            </a:r>
          </a:p>
          <a:p>
            <a:pPr marL="457200" indent="-457200">
              <a:spcBef>
                <a:spcPts val="0"/>
              </a:spcBef>
              <a:buAutoNum type="arabicPeriod"/>
            </a:pPr>
            <a:r>
              <a:rPr lang="ru-RU" sz="2400" u="sng" dirty="0">
                <a:solidFill>
                  <a:srgbClr val="002060"/>
                </a:solidFill>
                <a:latin typeface="Calibri" panose="020F0502020204030204" pitchFamily="34" charset="0"/>
                <a:cs typeface="Calibri" panose="020F0502020204030204" pitchFamily="34" charset="0"/>
              </a:rPr>
              <a:t>Важно знать:</a:t>
            </a:r>
            <a:r>
              <a:rPr lang="ru-RU" sz="2400" dirty="0">
                <a:solidFill>
                  <a:srgbClr val="002060"/>
                </a:solidFill>
                <a:latin typeface="Calibri" panose="020F0502020204030204" pitchFamily="34" charset="0"/>
                <a:cs typeface="Calibri" panose="020F0502020204030204" pitchFamily="34" charset="0"/>
              </a:rPr>
              <a:t> Инструмент формирования учебного плана среднего общего образования.</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26415F-FF6F-1D4E-3D82-3B0FF50CE9BC}"/>
              </a:ext>
            </a:extLst>
          </p:cNvPr>
          <p:cNvSpPr txBox="1"/>
          <p:nvPr/>
        </p:nvSpPr>
        <p:spPr>
          <a:xfrm>
            <a:off x="410308" y="1180919"/>
            <a:ext cx="11734800" cy="5262979"/>
          </a:xfrm>
          <a:prstGeom prst="rect">
            <a:avLst/>
          </a:prstGeom>
          <a:noFill/>
        </p:spPr>
        <p:txBody>
          <a:bodyPr wrap="square">
            <a:spAutoFit/>
          </a:bodyPr>
          <a:lstStyle/>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Срок получения начального общего образования составляет не более четырех лет.</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Для лиц, обучающихся по индивидуальным учебным планам, срок получения начального общего образования может быть сокращен.</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При реализации трехгодичного срока обучения на уровне начального общего образования необходимо равномерно распределять образовательную нагрузку на три года обучения, корректировать общий объем аудиторной нагрузки обучающихся по индивидуальным учебным планам в соответствии с санитарными правилами и нормами </a:t>
            </a:r>
            <a:r>
              <a:rPr kumimoji="0" lang="ru-RU" sz="16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4"/>
              </a:rPr>
              <a:t>СанПиН 1.2.3685-21</a:t>
            </a: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 "Гигиенические нормативы и требования к обеспечению безопасности и (или) безвредности для человека факторов среды обитания", утвержденными постановлением Главного государственного санитарного врача Российской Федерации от 28 января 2021 г. N 2 (зарегистрировано Министерством юстиции Российской Федерации 29 января 2021 г., регистрационный N 62296), с изменениями, внесенными постановлениями Главного государственного санитарного врача Российской Федерации от 30 декабря 2022 г. N 24 (зарегистрировано Министерством юстиции Российской Федерации 9 марта 2023 г., регистрационный N 72558), от 17 марта 2025 г. N 2 (зарегистрировано Министерством юстиции Российской Федерации 19 мая 2025 г., регистрационный N 82236), действующим до 1 марта 2027 г. (далее - Гигиенические нормативы), и санитарными правилами </a:t>
            </a:r>
            <a:r>
              <a:rPr kumimoji="0" lang="ru-RU" sz="16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5"/>
              </a:rPr>
              <a:t>СП 2.4.3648-20</a:t>
            </a: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 "Санитарно-эпидемиологические требования к организациям воспитания и обучения, отдыха и оздоровления детей и молодежи", утвержденными постановлением Главного государственного санитарного врача Российской Федерации от 28 сентября 2020 г. N 28 (зарегистрировано Министерством юстиции Российской Федерации 18 декабря 2020 г., регистрационный N 61573), с изменениями, внесенными постановлением Главного государственного санитарного врача Российской Федерации от 30 августа 2024 г. N 10 (зарегистрировано Министерством юстиции Российской Федерации 17 сентября 2024 г., регистрационный N 79493), действующим до 1 января 2027 г. (далее - Санитарно-эпидемиологические требования).</a:t>
            </a:r>
          </a:p>
          <a:p>
            <a:pPr marL="0" marR="0" lvl="0" indent="0" algn="just" defTabSz="914400" eaLnBrk="1" fontAlgn="auto" latinLnBrk="0" hangingPunct="1">
              <a:lnSpc>
                <a:spcPct val="100000"/>
              </a:lnSpc>
              <a:spcBef>
                <a:spcPts val="0"/>
              </a:spcBef>
              <a:spcAft>
                <a:spcPts val="0"/>
              </a:spcAft>
              <a:buClrTx/>
              <a:buSzTx/>
              <a:buFontTx/>
              <a:buNone/>
              <a:tabLst/>
              <a:defRPr/>
            </a:pPr>
            <a:b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br>
            <a:endPar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2780208627"/>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578845-2E9B-9598-773F-669A6BE47BC5}"/>
              </a:ext>
            </a:extLst>
          </p:cNvPr>
          <p:cNvSpPr txBox="1"/>
          <p:nvPr/>
        </p:nvSpPr>
        <p:spPr>
          <a:xfrm>
            <a:off x="849923" y="1997839"/>
            <a:ext cx="10826262" cy="2585323"/>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Объем обязательной части программы начального общего образования составляет 80%, а объем части, формируемой участниками образовательных отношений из перечня, предлагаемого Организацией, - 20% от общего объема программы начального общего образования, реализуемой в соответствии с требованиями к организации образовательного процесса, предусмотренными Гигиеническими </a:t>
            </a:r>
            <a:r>
              <a:rPr kumimoji="0" lang="ru-RU" sz="18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4"/>
              </a:rPr>
              <a:t>нормативами</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 и Санитарно-эпидемиологическими </a:t>
            </a:r>
            <a:r>
              <a:rPr kumimoji="0" lang="ru-RU" sz="18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5"/>
              </a:rPr>
              <a:t>требованиями</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Исключить «образовательные области».</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Заменить на «учебные предметы».</a:t>
            </a: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2344907893"/>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8B8AC7-A284-4EAA-1DC3-C029E6C4B991}"/>
              </a:ext>
            </a:extLst>
          </p:cNvPr>
          <p:cNvSpPr txBox="1"/>
          <p:nvPr/>
        </p:nvSpPr>
        <p:spPr>
          <a:xfrm>
            <a:off x="744415" y="2136339"/>
            <a:ext cx="11101754" cy="1200329"/>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«Структура и содержание планируемых результатов освоения программы начального общего образования должны отражать требования ФГОС, передавать специфику образовательной деятельности (в частности, специфику целей изучения отдельных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учебных предметов, учебных курсов, учебных модулей), курсов внеурочной деятельности</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 соответствовать возрастным возможностям обучающихся».</a:t>
            </a: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1116684223"/>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9C0123-D9EA-B5CA-4D9A-FF5D03CDAA78}"/>
              </a:ext>
            </a:extLst>
          </p:cNvPr>
          <p:cNvSpPr txBox="1"/>
          <p:nvPr/>
        </p:nvSpPr>
        <p:spPr>
          <a:xfrm>
            <a:off x="439615" y="1474832"/>
            <a:ext cx="11418277" cy="4278094"/>
          </a:xfrm>
          <a:prstGeom prst="rect">
            <a:avLst/>
          </a:prstGeom>
          <a:noFill/>
        </p:spPr>
        <p:txBody>
          <a:bodyPr wrap="square">
            <a:spAutoFit/>
          </a:bodyPr>
          <a:lstStyle/>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Рабочие программы учебных предметов, учебных курсов, учебных модулей, курсов внеурочной деятельности должны обеспечивать достижение планируемых результатов освоения программы начального общего образования и разрабатываться на основе требований ФГОС к результатам освоения программы начального общего образования.</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Рабочие программы учебных предметов, учебных курсов, учебных модулей, курсов внеурочной деятельности должны включать:</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содержание учебного предмета, учебного курса, учебного модуля, курса внеурочной деятельности;</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планируемые результаты освоения учебного предмета, учебного курса, учебного модуля, курса внеурочной деятельности;</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тематическое планирование с указанием количества академических часов, отводимых на освоение каждой темы учебного предмета, учебного курса, учебного модуля, курса внеурочной деятельности и возможность использования по этой теме электронных (цифровых) образовательных ресурсов, являющихся учебно-методическими материалами (мультимедийные программы, электронные учебники и задачники, электронные библиотеки, виртуальные лаборатории, игровые программы, коллекции цифровых образовательных ресурсов), используемыми для обучения и воспитания различных групп пользователей, представленными в электронном (цифровом) виде и реализующими дидактические возможности ИКТ, содержание которых соответствует законодательству об образовании.</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Рабочие программы курсов внеурочной деятельности также должны содержать указание на форму проведения занятий.</a:t>
            </a:r>
          </a:p>
          <a:p>
            <a:pPr marL="0" marR="0" lvl="0" indent="0" algn="just" defTabSz="914400" eaLnBrk="1" fontAlgn="base"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Рабочие программы учебных предметов, учебных курсов, учебных модулей, курсов внеурочной деятельности формируются с учетом рабочей программы воспитания."</a:t>
            </a:r>
          </a:p>
        </p:txBody>
      </p:sp>
    </p:spTree>
    <p:extLst>
      <p:ext uri="{BB962C8B-B14F-4D97-AF65-F5344CB8AC3E}">
        <p14:creationId xmlns:p14="http://schemas.microsoft.com/office/powerpoint/2010/main" val="3088971457"/>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34077A-1E14-05C6-8855-D64AC9349063}"/>
              </a:ext>
            </a:extLst>
          </p:cNvPr>
          <p:cNvSpPr txBox="1"/>
          <p:nvPr/>
        </p:nvSpPr>
        <p:spPr>
          <a:xfrm>
            <a:off x="404447" y="1626220"/>
            <a:ext cx="11553092" cy="2308324"/>
          </a:xfrm>
          <a:prstGeom prst="rect">
            <a:avLst/>
          </a:prstGeom>
          <a:noFill/>
        </p:spPr>
        <p:txBody>
          <a:bodyPr wrap="square">
            <a:spAutoFit/>
          </a:bodyPr>
          <a:lstStyle/>
          <a:p>
            <a:pPr marL="0" marR="0" lvl="0" indent="0" algn="l" defTabSz="914400" eaLnBrk="1" fontAlgn="base"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Учебный план программы начального общего образования (далее - учебный план) обеспечивает реализацию требований ФГОС, определяет учебную нагрузку в соответствии с требованиями к организации образовательной деятельности к учебной нагрузке при 5-дневной (6-дневной) учебной неделе, предусмотренными Гигиеническими </a:t>
            </a:r>
            <a:r>
              <a:rPr kumimoji="0" lang="ru-RU" sz="18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4"/>
              </a:rPr>
              <a:t>нормативами</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 и Санитарно-эпидемиологическими </a:t>
            </a:r>
            <a:r>
              <a:rPr kumimoji="0" lang="ru-RU" sz="1800" b="0" i="0" u="none" strike="noStrike" kern="0" cap="none" spc="0" normalizeH="0" baseline="0" noProof="0" dirty="0">
                <a:ln>
                  <a:noFill/>
                </a:ln>
                <a:solidFill>
                  <a:srgbClr val="228007"/>
                </a:solidFill>
                <a:effectLst/>
                <a:uLnTx/>
                <a:uFillTx/>
                <a:latin typeface="Calibri" panose="020F0502020204030204" pitchFamily="34" charset="0"/>
                <a:cs typeface="Calibri" panose="020F0502020204030204" pitchFamily="34" charset="0"/>
                <a:sym typeface="Helvetica Neue"/>
                <a:hlinkClick r:id="rId5"/>
              </a:rPr>
              <a:t>требованиями</a:t>
            </a: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 перечень учебных предметов, учебных курсов, учебных модулей.</a:t>
            </a:r>
          </a:p>
          <a:p>
            <a:pPr marL="0" marR="0" lvl="0" indent="0" algn="l" defTabSz="914400" eaLnBrk="1" fontAlgn="base"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Helvetica Neue"/>
              </a:rPr>
              <a:t>Учебный план обеспечивает преподавание и изучение государственного языка Российской Федерации, а также возможность преподавания и изучения родного языка из числа языков народов Российской Федерации, из числа государственных языков республик Российской Федерации, в том числе русского языка как родного языка.</a:t>
            </a:r>
          </a:p>
        </p:txBody>
      </p:sp>
    </p:spTree>
    <p:extLst>
      <p:ext uri="{BB962C8B-B14F-4D97-AF65-F5344CB8AC3E}">
        <p14:creationId xmlns:p14="http://schemas.microsoft.com/office/powerpoint/2010/main" val="2743424109"/>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F1A0AC-94C8-7B31-D5BE-2400A0635B24}"/>
              </a:ext>
            </a:extLst>
          </p:cNvPr>
          <p:cNvSpPr txBox="1"/>
          <p:nvPr/>
        </p:nvSpPr>
        <p:spPr>
          <a:xfrm>
            <a:off x="523142" y="1299478"/>
            <a:ext cx="11430000" cy="4278094"/>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В учебный план входят следующие обязательные для изучения учебные предметы (учебные модули): "Русский язык", "Литературное чтение", "Родной язык (язык народа Российской Федерации) и (или) государственный язык республики Российской Федерации", "Литературное чтение на родном языке (языке народа Российской Федерации)", "Иностранный язык", "Математика", "Окружающий мир", "Основы религиозных культур и светской этики" (включающие учебный модуль "Основы православной культуры", учебный модуль "Основы иудейской культуры", учебный модуль "Основы буддийской культуры", учебный модуль "Основы исламской культуры", учебный модуль "Основы религиозных культур народов России", учебный модуль "Основы светской этики"), "Изобразительное искусство", "Музыка", "Труд (технология)", "Физическая культура".</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Для Организаций, в которых языком образования является русский язык, изучение родного языка и родной литературы из числа языков народов Российской Федерации, государственных языков республик Российской Федерации осуществляется при наличии возможностей Организации и по заявлению родителей (иных законных представителей) несовершеннолетних обучающихся.</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При изучении учебного предмета "Основы религиозных культур и светской этики" выбор одного из учебных модулей "Основы православной культуры", "Основы исламской культуры", "Основы буддийской культуры", "Основы иудейской культуры", "Основы религиозных культур народов России", "Основы светской этики" осуществляется по заявлению родителей (иных законных представителей) несовершеннолетних обучающихся.</a:t>
            </a:r>
          </a:p>
        </p:txBody>
      </p:sp>
    </p:spTree>
    <p:extLst>
      <p:ext uri="{BB962C8B-B14F-4D97-AF65-F5344CB8AC3E}">
        <p14:creationId xmlns:p14="http://schemas.microsoft.com/office/powerpoint/2010/main" val="1150025489"/>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3C0134-DBCB-9D16-DECA-4B6235A2365E}"/>
              </a:ext>
            </a:extLst>
          </p:cNvPr>
          <p:cNvSpPr txBox="1"/>
          <p:nvPr/>
        </p:nvSpPr>
        <p:spPr>
          <a:xfrm>
            <a:off x="474784" y="1719169"/>
            <a:ext cx="11517923" cy="3139321"/>
          </a:xfrm>
          <a:prstGeom prst="rect">
            <a:avLst/>
          </a:prstGeom>
          <a:no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Общий объем аудиторной работы обучающихся за четыре учебных года не может составлять менее 2966 академических часов и более 3305 академических часов в соответствии с требованиями к организации образовательного процесса к учебной нагрузке при 5-дневной (6-дневной) учебной неделе, предусмотренными Гигиеническими нормативами и Санитарно-эпидемиологическими требованиями.</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В целях обеспечения индивидуальных потребностей обучающихся часть учебного плана, формируемая участниками образовательных отношений из перечня, предлагаемого Организацией, включает учебные предметы, учебные курсы, учебные модули, курсы внеурочной деятельности по выбору родителей (иных законных представителей) несовершеннолетних обучающихся, в том числе предусматривающие углубленное изучение учебных предметов, с целью удовлетворения различных интересов обучающихся, потребностей в физическом развитии и совершенствовании, а также учитывающие этнокультурные интересы.</a:t>
            </a:r>
          </a:p>
        </p:txBody>
      </p:sp>
    </p:spTree>
    <p:extLst>
      <p:ext uri="{BB962C8B-B14F-4D97-AF65-F5344CB8AC3E}">
        <p14:creationId xmlns:p14="http://schemas.microsoft.com/office/powerpoint/2010/main" val="4245881776"/>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88628E-30D1-C580-EAD8-D7FC168339B4}"/>
              </a:ext>
            </a:extLst>
          </p:cNvPr>
          <p:cNvSpPr txBox="1"/>
          <p:nvPr/>
        </p:nvSpPr>
        <p:spPr>
          <a:xfrm>
            <a:off x="574430" y="1687683"/>
            <a:ext cx="11189677" cy="397031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абзац третий пункта 34.3 изложить в следующей редакции:</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"доступ к учебным планам, рабочим программам учебных предметов, учебных курсов, учебных модулей, курсов внеурочной деятельности, учебным изданиям и образовательным ресурсам, указанным в рабочих программах учебных предметов, учебных курсов, учебных модулей, курсов внеурочной деятельности, информации о ходе образовательного процесса, результатах промежуточной и итоговой аттестации обучающихся;";</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абзац пятый пункта 34.4 изложить в следующей редакции:</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"доступ к учебным планам, рабочим программам учебных предметов, учебных курсов, учебных модулей, курсов внеурочной деятельности, электронным учебным изданиям и электронным образовательным ресурсам, указанным в рабочих программах учебных предметов, учебных курсов, учебных модулей, курсов внеурочной деятельности посредством сети Интернет;«.</a:t>
            </a:r>
          </a:p>
        </p:txBody>
      </p:sp>
    </p:spTree>
    <p:extLst>
      <p:ext uri="{BB962C8B-B14F-4D97-AF65-F5344CB8AC3E}">
        <p14:creationId xmlns:p14="http://schemas.microsoft.com/office/powerpoint/2010/main" val="2951224303"/>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a:extLst>
            <a:ext uri="{FF2B5EF4-FFF2-40B4-BE49-F238E27FC236}">
              <a16:creationId xmlns:a16="http://schemas.microsoft.com/office/drawing/2014/main" id="{E2995B5C-3F81-68DA-B530-91D1BB205BCC}"/>
            </a:ext>
          </a:extLst>
        </p:cNvPr>
        <p:cNvGrpSpPr/>
        <p:nvPr/>
      </p:nvGrpSpPr>
      <p:grpSpPr>
        <a:xfrm>
          <a:off x="0" y="0"/>
          <a:ext cx="0" cy="0"/>
          <a:chOff x="0" y="0"/>
          <a:chExt cx="0" cy="0"/>
        </a:xfrm>
      </p:grpSpPr>
      <p:pic>
        <p:nvPicPr>
          <p:cNvPr id="6" name="Рисунок 5" descr="Изображение выглядит как текст, снимок экрана, Шрифт, число&#10;&#10;Содержимое, созданное искусственным интеллектом, может быть неверным.">
            <a:extLst>
              <a:ext uri="{FF2B5EF4-FFF2-40B4-BE49-F238E27FC236}">
                <a16:creationId xmlns:a16="http://schemas.microsoft.com/office/drawing/2014/main" id="{0EC3FBFC-4E1B-1718-9FF9-7372BBB1573F}"/>
              </a:ext>
            </a:extLst>
          </p:cNvPr>
          <p:cNvPicPr>
            <a:picLocks noChangeAspect="1"/>
          </p:cNvPicPr>
          <p:nvPr/>
        </p:nvPicPr>
        <p:blipFill>
          <a:blip r:embed="rId5"/>
          <a:stretch>
            <a:fillRect/>
          </a:stretch>
        </p:blipFill>
        <p:spPr>
          <a:xfrm>
            <a:off x="977143" y="914400"/>
            <a:ext cx="4963195" cy="5121876"/>
          </a:xfrm>
          <a:prstGeom prst="rect">
            <a:avLst/>
          </a:prstGeom>
        </p:spPr>
      </p:pic>
      <p:sp>
        <p:nvSpPr>
          <p:cNvPr id="12" name="TextBox 11">
            <a:extLst>
              <a:ext uri="{FF2B5EF4-FFF2-40B4-BE49-F238E27FC236}">
                <a16:creationId xmlns:a16="http://schemas.microsoft.com/office/drawing/2014/main" id="{9A1EC6B4-C8B7-84B3-DDD6-4265D6271153}"/>
              </a:ext>
            </a:extLst>
          </p:cNvPr>
          <p:cNvSpPr txBox="1"/>
          <p:nvPr/>
        </p:nvSpPr>
        <p:spPr>
          <a:xfrm>
            <a:off x="7156106" y="2976088"/>
            <a:ext cx="4440710" cy="120032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hlinkClick r:id="rId6"/>
              </a:rPr>
              <a:t>https://www.garant.ru/products/ipo/prime/doc/413098731/?ysclid=mkma27stnn134830879</a:t>
            </a: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Tree>
    <p:extLst>
      <p:ext uri="{BB962C8B-B14F-4D97-AF65-F5344CB8AC3E}">
        <p14:creationId xmlns:p14="http://schemas.microsoft.com/office/powerpoint/2010/main" val="1549204861"/>
      </p:ext>
    </p:extLst>
  </p:cSld>
  <p:clrMapOvr>
    <a:overrideClrMapping bg1="lt1" tx1="dk1" bg2="lt2" tx2="dk2" accent1="accent1" accent2="accent2" accent3="accent3" accent4="accent4" accent5="accent5" accent6="accent6" hlink="hlink" folHlink="folHlink"/>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a:extLst>
            <a:ext uri="{FF2B5EF4-FFF2-40B4-BE49-F238E27FC236}">
              <a16:creationId xmlns:a16="http://schemas.microsoft.com/office/drawing/2014/main" id="{5192CF8F-6DAB-0AE6-234F-2B7BA80F9D14}"/>
            </a:ext>
          </a:extLst>
        </p:cNvPr>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5DD325-3B40-2BC3-4070-0CFE827EE23A}"/>
              </a:ext>
            </a:extLst>
          </p:cNvPr>
          <p:cNvSpPr>
            <a:spLocks noGrp="1"/>
          </p:cNvSpPr>
          <p:nvPr>
            <p:ph type="title"/>
          </p:nvPr>
        </p:nvSpPr>
        <p:spPr>
          <a:xfrm>
            <a:off x="1524000" y="2433740"/>
            <a:ext cx="9144000" cy="995260"/>
          </a:xfrm>
        </p:spPr>
        <p:txBody>
          <a:bodyPr>
            <a:normAutofit/>
          </a:bodyPr>
          <a:lstStyle/>
          <a:p>
            <a:r>
              <a:rPr lang="ru-RU" sz="4000" b="1" kern="1200" dirty="0">
                <a:solidFill>
                  <a:srgbClr val="002060"/>
                </a:solidFill>
                <a:latin typeface="Calibri" panose="020F0502020204030204" pitchFamily="34" charset="0"/>
                <a:ea typeface="+mj-ea"/>
                <a:cs typeface="Calibri" panose="020F0502020204030204" pitchFamily="34" charset="0"/>
                <a:sym typeface="Helvetica Neue"/>
              </a:rPr>
              <a:t>Изменения в ФОП НОО – 2026</a:t>
            </a:r>
          </a:p>
        </p:txBody>
      </p:sp>
    </p:spTree>
    <p:extLst>
      <p:ext uri="{BB962C8B-B14F-4D97-AF65-F5344CB8AC3E}">
        <p14:creationId xmlns:p14="http://schemas.microsoft.com/office/powerpoint/2010/main" val="2815729684"/>
      </p:ext>
    </p:extLst>
  </p:cSld>
  <p:clrMapOvr>
    <a:overrideClrMapping bg1="lt1" tx1="dk1" bg2="lt2" tx2="dk2" accent1="accent1" accent2="accent2" accent3="accent3" accent4="accent4" accent5="accent5" accent6="accent6" hlink="hlink" folHlink="folHlink"/>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5AFDE90-E827-4000-8DE5-AA7BB18DC00A}"/>
              </a:ext>
            </a:extLst>
          </p:cNvPr>
          <p:cNvSpPr/>
          <p:nvPr/>
        </p:nvSpPr>
        <p:spPr>
          <a:xfrm>
            <a:off x="4667249" y="865227"/>
            <a:ext cx="7305675" cy="1588127"/>
          </a:xfrm>
          <a:prstGeom prst="rect">
            <a:avLst/>
          </a:prstGeom>
        </p:spPr>
        <p:txBody>
          <a:bodyPr wrap="square">
            <a:spAutoFit/>
          </a:bodyPr>
          <a:lstStyle/>
          <a:p>
            <a:pPr marL="0" marR="0" lvl="0" indent="0" defTabSz="914400" eaLnBrk="1" fontAlgn="auto" latinLnBrk="0" hangingPunct="1">
              <a:lnSpc>
                <a:spcPct val="90000"/>
              </a:lnSpc>
              <a:spcBef>
                <a:spcPts val="0"/>
              </a:spcBef>
              <a:spcAft>
                <a:spcPts val="0"/>
              </a:spcAft>
              <a:buClrTx/>
              <a:buSzTx/>
              <a:buFontTx/>
              <a:buNone/>
              <a:tabLst/>
              <a:defRPr/>
            </a:pPr>
            <a:r>
              <a:rPr lang="ru-RU" sz="3600" b="1" u="sng" dirty="0">
                <a:solidFill>
                  <a:srgbClr val="002060"/>
                </a:solidFill>
                <a:latin typeface="Calibri" panose="020F0502020204030204" pitchFamily="34" charset="0"/>
                <a:cs typeface="Calibri" panose="020F0502020204030204" pitchFamily="34" charset="0"/>
                <a:sym typeface="Calibri"/>
              </a:rPr>
              <a:t>Срочные задачи:</a:t>
            </a:r>
            <a:r>
              <a:rPr lang="ru-RU" sz="3600" b="1" dirty="0">
                <a:solidFill>
                  <a:srgbClr val="002060"/>
                </a:solidFill>
                <a:latin typeface="Calibri" panose="020F0502020204030204" pitchFamily="34" charset="0"/>
                <a:cs typeface="Calibri" panose="020F0502020204030204" pitchFamily="34" charset="0"/>
                <a:sym typeface="Calibri"/>
              </a:rPr>
              <a:t> </a:t>
            </a:r>
            <a:r>
              <a:rPr lang="ru-RU" sz="3600" b="1" dirty="0" err="1">
                <a:solidFill>
                  <a:srgbClr val="002060"/>
                </a:solidFill>
                <a:latin typeface="Calibri" panose="020F0502020204030204" pitchFamily="34" charset="0"/>
                <a:cs typeface="Calibri" panose="020F0502020204030204" pitchFamily="34" charset="0"/>
                <a:sym typeface="Calibri"/>
              </a:rPr>
              <a:t>Предшкола</a:t>
            </a:r>
            <a:r>
              <a:rPr lang="ru-RU" sz="3600" b="1" dirty="0">
                <a:solidFill>
                  <a:srgbClr val="002060"/>
                </a:solidFill>
                <a:latin typeface="Calibri" panose="020F0502020204030204" pitchFamily="34" charset="0"/>
                <a:cs typeface="Calibri" panose="020F0502020204030204" pitchFamily="34" charset="0"/>
                <a:sym typeface="Calibri"/>
              </a:rPr>
              <a:t>: диагностика 2026.</a:t>
            </a:r>
            <a:br>
              <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br>
            <a:endPar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Calibri"/>
            </a:endParaRPr>
          </a:p>
        </p:txBody>
      </p:sp>
      <p:sp>
        <p:nvSpPr>
          <p:cNvPr id="5" name="Прямоугольник 4">
            <a:extLst>
              <a:ext uri="{FF2B5EF4-FFF2-40B4-BE49-F238E27FC236}">
                <a16:creationId xmlns:a16="http://schemas.microsoft.com/office/drawing/2014/main" id="{CB3507EE-4134-456F-AC8D-4702B3FD8E7B}"/>
              </a:ext>
            </a:extLst>
          </p:cNvPr>
          <p:cNvSpPr/>
          <p:nvPr/>
        </p:nvSpPr>
        <p:spPr>
          <a:xfrm>
            <a:off x="4667249" y="4543336"/>
            <a:ext cx="5114926" cy="17543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ru-RU" b="1" i="1" dirty="0">
                <a:solidFill>
                  <a:srgbClr val="002060"/>
                </a:solidFill>
                <a:latin typeface="Montserrat" panose="00000500000000000000" pitchFamily="2" charset="-52"/>
              </a:rPr>
              <a:t>Фадеева Дарья Сергеевна,</a:t>
            </a:r>
            <a:r>
              <a:rPr lang="ru-RU" i="1" dirty="0">
                <a:solidFill>
                  <a:srgbClr val="002060"/>
                </a:solidFill>
                <a:latin typeface="Montserrat" panose="00000500000000000000" pitchFamily="2" charset="-52"/>
              </a:rPr>
              <a:t> </a:t>
            </a:r>
          </a:p>
          <a:p>
            <a:pPr marL="0" marR="0" lvl="0" indent="0" defTabSz="914400" eaLnBrk="1" fontAlgn="auto" latinLnBrk="0" hangingPunct="1">
              <a:lnSpc>
                <a:spcPct val="100000"/>
              </a:lnSpc>
              <a:spcBef>
                <a:spcPts val="0"/>
              </a:spcBef>
              <a:spcAft>
                <a:spcPts val="0"/>
              </a:spcAft>
              <a:buClrTx/>
              <a:buSzTx/>
              <a:buFontTx/>
              <a:buNone/>
              <a:tabLst/>
              <a:defRPr/>
            </a:pPr>
            <a:r>
              <a:rPr lang="ru-RU" i="1" dirty="0">
                <a:solidFill>
                  <a:srgbClr val="002060"/>
                </a:solidFill>
                <a:latin typeface="Montserrat" panose="00000500000000000000" pitchFamily="2" charset="-52"/>
              </a:rPr>
              <a:t>руководитель Регионального центра инновационных практик и технологий дошкольного образования Московской области в структуре АНОО «Областная гимназия им. Е.М. Примакова» </a:t>
            </a:r>
            <a:endParaRPr kumimoji="0" lang="ru-RU" sz="1800" i="1" u="none" strike="noStrike" kern="0" cap="none" spc="0" normalizeH="0" baseline="0" noProof="0" dirty="0">
              <a:ln>
                <a:noFill/>
              </a:ln>
              <a:solidFill>
                <a:srgbClr val="002060"/>
              </a:solidFill>
              <a:effectLst/>
              <a:uLnTx/>
              <a:uFillTx/>
              <a:latin typeface="Montserrat" panose="00000500000000000000" pitchFamily="2" charset="-52"/>
              <a:sym typeface="Helvetica Neue"/>
            </a:endParaRPr>
          </a:p>
        </p:txBody>
      </p:sp>
    </p:spTree>
    <p:extLst>
      <p:ext uri="{BB962C8B-B14F-4D97-AF65-F5344CB8AC3E}">
        <p14:creationId xmlns:p14="http://schemas.microsoft.com/office/powerpoint/2010/main" val="834697149"/>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F68080-3AC5-8DBA-B85E-47F5B24C7DE0}"/>
              </a:ext>
            </a:extLst>
          </p:cNvPr>
          <p:cNvSpPr txBox="1"/>
          <p:nvPr/>
        </p:nvSpPr>
        <p:spPr>
          <a:xfrm>
            <a:off x="1424355" y="1720840"/>
            <a:ext cx="9718430"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При разработке ОП НОО образовательная организация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предусматривает непосредственное применение при реализации обязательной части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ОП НОО федеральных рабочих программ по учебным предметам «Русский язык»,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«Литературное чтение», «Окружающий мир». </a:t>
            </a:r>
          </a:p>
        </p:txBody>
      </p:sp>
      <p:sp>
        <p:nvSpPr>
          <p:cNvPr id="5" name="TextBox 4">
            <a:extLst>
              <a:ext uri="{FF2B5EF4-FFF2-40B4-BE49-F238E27FC236}">
                <a16:creationId xmlns:a16="http://schemas.microsoft.com/office/drawing/2014/main" id="{BD98C737-80DE-94BE-8558-B8FB1E3FDCB8}"/>
              </a:ext>
            </a:extLst>
          </p:cNvPr>
          <p:cNvSpPr txBox="1"/>
          <p:nvPr/>
        </p:nvSpPr>
        <p:spPr>
          <a:xfrm>
            <a:off x="4232031" y="3871518"/>
            <a:ext cx="609600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дополнить словами ", "Труд (технология)";</a:t>
            </a:r>
          </a:p>
        </p:txBody>
      </p:sp>
    </p:spTree>
    <p:extLst>
      <p:ext uri="{BB962C8B-B14F-4D97-AF65-F5344CB8AC3E}">
        <p14:creationId xmlns:p14="http://schemas.microsoft.com/office/powerpoint/2010/main" val="398621891"/>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8ED6EE-D156-771C-DF59-08D4E43B9B16}"/>
              </a:ext>
            </a:extLst>
          </p:cNvPr>
          <p:cNvSpPr txBox="1"/>
          <p:nvPr/>
        </p:nvSpPr>
        <p:spPr>
          <a:xfrm>
            <a:off x="779585" y="2897709"/>
            <a:ext cx="7543800"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слова "не может составлять менее 2954 академических часов и более 3345 академических часов" заменить словами "не может составлять менее 2966 академических часов и более 3305 академических часов";</a:t>
            </a:r>
          </a:p>
        </p:txBody>
      </p:sp>
      <p:sp>
        <p:nvSpPr>
          <p:cNvPr id="6" name="TextBox 5">
            <a:extLst>
              <a:ext uri="{FF2B5EF4-FFF2-40B4-BE49-F238E27FC236}">
                <a16:creationId xmlns:a16="http://schemas.microsoft.com/office/drawing/2014/main" id="{7144CA05-FA4C-CA04-EB45-6D73659D89D1}"/>
              </a:ext>
            </a:extLst>
          </p:cNvPr>
          <p:cNvSpPr txBox="1"/>
          <p:nvPr/>
        </p:nvSpPr>
        <p:spPr>
          <a:xfrm>
            <a:off x="779585" y="1405304"/>
            <a:ext cx="295773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1.1. Пояснительная записка</a:t>
            </a:r>
          </a:p>
        </p:txBody>
      </p:sp>
    </p:spTree>
    <p:extLst>
      <p:ext uri="{BB962C8B-B14F-4D97-AF65-F5344CB8AC3E}">
        <p14:creationId xmlns:p14="http://schemas.microsoft.com/office/powerpoint/2010/main" val="1852603718"/>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ED01E3-1B75-F253-E3D5-BF3A67B3C15E}"/>
              </a:ext>
            </a:extLst>
          </p:cNvPr>
          <p:cNvSpPr txBox="1"/>
          <p:nvPr/>
        </p:nvSpPr>
        <p:spPr>
          <a:xfrm>
            <a:off x="1008185" y="2551837"/>
            <a:ext cx="10017369"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Дополнить - "Длительность практической работы, являющейся формой организации учебного процесса, направленной на выработку у обучающихся практических умений, включая лабораторные, интерактивные и иные работы и не являющейся формой контроля, составляет один урок (не более чем 45 минут).";</a:t>
            </a:r>
          </a:p>
        </p:txBody>
      </p:sp>
      <p:sp>
        <p:nvSpPr>
          <p:cNvPr id="4" name="TextBox 3">
            <a:extLst>
              <a:ext uri="{FF2B5EF4-FFF2-40B4-BE49-F238E27FC236}">
                <a16:creationId xmlns:a16="http://schemas.microsoft.com/office/drawing/2014/main" id="{08836684-1A03-3045-8367-0D8A71B74CE3}"/>
              </a:ext>
            </a:extLst>
          </p:cNvPr>
          <p:cNvSpPr txBox="1"/>
          <p:nvPr/>
        </p:nvSpPr>
        <p:spPr>
          <a:xfrm>
            <a:off x="1008185" y="1342292"/>
            <a:ext cx="489845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1.3. Система оценки планируемых результатов</a:t>
            </a:r>
          </a:p>
        </p:txBody>
      </p:sp>
    </p:spTree>
    <p:extLst>
      <p:ext uri="{BB962C8B-B14F-4D97-AF65-F5344CB8AC3E}">
        <p14:creationId xmlns:p14="http://schemas.microsoft.com/office/powerpoint/2010/main" val="1350430001"/>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77D683-6D1B-61F3-FC36-558F36D0EBBB}"/>
              </a:ext>
            </a:extLst>
          </p:cNvPr>
          <p:cNvSpPr txBox="1"/>
          <p:nvPr/>
        </p:nvSpPr>
        <p:spPr>
          <a:xfrm>
            <a:off x="879231" y="1617675"/>
            <a:ext cx="7754815"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русского языка, в 1 классе может быть сокращено (не более чем на 6%) в целях исполнения Санитарно-эпидемиологических требований в части обучения по 3 урока в день в сентябре и октябре.";</a:t>
            </a:r>
          </a:p>
        </p:txBody>
      </p:sp>
      <p:sp>
        <p:nvSpPr>
          <p:cNvPr id="7" name="TextBox 6">
            <a:extLst>
              <a:ext uri="{FF2B5EF4-FFF2-40B4-BE49-F238E27FC236}">
                <a16:creationId xmlns:a16="http://schemas.microsoft.com/office/drawing/2014/main" id="{81493C08-1990-7EF9-25E0-73D8CE5BB1B5}"/>
              </a:ext>
            </a:extLst>
          </p:cNvPr>
          <p:cNvSpPr txBox="1"/>
          <p:nvPr/>
        </p:nvSpPr>
        <p:spPr>
          <a:xfrm>
            <a:off x="2414954" y="458596"/>
            <a:ext cx="6096000"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"Русский язык". </a:t>
            </a:r>
          </a:p>
        </p:txBody>
      </p:sp>
      <p:sp>
        <p:nvSpPr>
          <p:cNvPr id="9" name="TextBox 8">
            <a:extLst>
              <a:ext uri="{FF2B5EF4-FFF2-40B4-BE49-F238E27FC236}">
                <a16:creationId xmlns:a16="http://schemas.microsoft.com/office/drawing/2014/main" id="{1D423D1C-D5D8-F3E8-0C2D-F54F98FD0D68}"/>
              </a:ext>
            </a:extLst>
          </p:cNvPr>
          <p:cNvSpPr txBox="1"/>
          <p:nvPr/>
        </p:nvSpPr>
        <p:spPr>
          <a:xfrm>
            <a:off x="2309446" y="2905036"/>
            <a:ext cx="9624646"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Вариант 1. Поурочное планирование для педагогов, использующих учебники "Азбука" (авторы В.Г. Горецкий и другие), "Русский язык. 1 - 4 классы" (авторы В.П. </a:t>
            </a:r>
            <a:r>
              <a:rPr kumimoji="0" lang="ru-RU" sz="1800" b="0" i="0" u="none" strike="noStrike" kern="0" cap="none" spc="0" normalizeH="0" baseline="0" noProof="0" dirty="0" err="1">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Канакина</a:t>
            </a: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 В.Г. Горецкий) и Вариант 2. Для самостоятельного конструирования поурочного планирования</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 –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новое планирование</a:t>
            </a:r>
          </a:p>
        </p:txBody>
      </p:sp>
    </p:spTree>
    <p:extLst>
      <p:ext uri="{BB962C8B-B14F-4D97-AF65-F5344CB8AC3E}">
        <p14:creationId xmlns:p14="http://schemas.microsoft.com/office/powerpoint/2010/main" val="3913653842"/>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8A216D6-9F17-729D-CA19-2C996B663092}"/>
              </a:ext>
            </a:extLst>
          </p:cNvPr>
          <p:cNvSpPr txBox="1"/>
          <p:nvPr/>
        </p:nvSpPr>
        <p:spPr>
          <a:xfrm>
            <a:off x="931984" y="1506306"/>
            <a:ext cx="7713785"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литературного чтения, в 1 классе может быть сокращено (не более чем на 3%) в целях исполнения Санитарно-эпидемиологических требований в части обучения по 3 урока в день в сентябре и октябре.";</a:t>
            </a:r>
          </a:p>
        </p:txBody>
      </p:sp>
      <p:sp>
        <p:nvSpPr>
          <p:cNvPr id="5" name="TextBox 4">
            <a:extLst>
              <a:ext uri="{FF2B5EF4-FFF2-40B4-BE49-F238E27FC236}">
                <a16:creationId xmlns:a16="http://schemas.microsoft.com/office/drawing/2014/main" id="{8F6A1EF9-7502-B2D7-64C8-F048C9D05B64}"/>
              </a:ext>
            </a:extLst>
          </p:cNvPr>
          <p:cNvSpPr txBox="1"/>
          <p:nvPr/>
        </p:nvSpPr>
        <p:spPr>
          <a:xfrm>
            <a:off x="2590800" y="374358"/>
            <a:ext cx="6096000"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"Литературное чтение".</a:t>
            </a:r>
          </a:p>
        </p:txBody>
      </p:sp>
      <p:sp>
        <p:nvSpPr>
          <p:cNvPr id="7" name="TextBox 6">
            <a:extLst>
              <a:ext uri="{FF2B5EF4-FFF2-40B4-BE49-F238E27FC236}">
                <a16:creationId xmlns:a16="http://schemas.microsoft.com/office/drawing/2014/main" id="{4E9CEF3B-0FC5-58E1-68F4-52C62B2DB7DF}"/>
              </a:ext>
            </a:extLst>
          </p:cNvPr>
          <p:cNvSpPr txBox="1"/>
          <p:nvPr/>
        </p:nvSpPr>
        <p:spPr>
          <a:xfrm>
            <a:off x="2309445" y="3381998"/>
            <a:ext cx="9648093" cy="147732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Вариант 1. Поурочное планирование для педагогов, использующих учебники "Азбука" (авторы В.Г. Горецкий и другие), "Литературное чтение. 1 - 4 класс (авторы Л.Ф. Климанова, В.Г. Горецкий, М.В. Голованова и другие) и Вариант 2. Для самостоятельного конструирования поурочного планирования –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новое планирование</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endParaRPr>
          </a:p>
        </p:txBody>
      </p:sp>
      <p:sp>
        <p:nvSpPr>
          <p:cNvPr id="9" name="TextBox 8">
            <a:extLst>
              <a:ext uri="{FF2B5EF4-FFF2-40B4-BE49-F238E27FC236}">
                <a16:creationId xmlns:a16="http://schemas.microsoft.com/office/drawing/2014/main" id="{48B334CF-D9E0-A510-49A9-62F4D2349488}"/>
              </a:ext>
            </a:extLst>
          </p:cNvPr>
          <p:cNvSpPr txBox="1"/>
          <p:nvPr/>
        </p:nvSpPr>
        <p:spPr>
          <a:xfrm>
            <a:off x="3440723" y="4859326"/>
            <a:ext cx="8047892"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Проверяемые требования к результатам освоения основной</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образовательной программы 1-4 классы -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новые</a:t>
            </a:r>
          </a:p>
        </p:txBody>
      </p:sp>
      <p:sp>
        <p:nvSpPr>
          <p:cNvPr id="11" name="TextBox 10">
            <a:extLst>
              <a:ext uri="{FF2B5EF4-FFF2-40B4-BE49-F238E27FC236}">
                <a16:creationId xmlns:a16="http://schemas.microsoft.com/office/drawing/2014/main" id="{2BA25BA2-0628-76C6-7F16-43CFA21BFEB0}"/>
              </a:ext>
            </a:extLst>
          </p:cNvPr>
          <p:cNvSpPr txBox="1"/>
          <p:nvPr/>
        </p:nvSpPr>
        <p:spPr>
          <a:xfrm>
            <a:off x="4847492" y="5676873"/>
            <a:ext cx="609600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Проверяемые элементы содержания 1-4 классы - </a:t>
            </a:r>
            <a:r>
              <a:rPr kumimoji="0" lang="ru-RU" sz="1800" b="0"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новые </a:t>
            </a:r>
          </a:p>
        </p:txBody>
      </p:sp>
    </p:spTree>
    <p:extLst>
      <p:ext uri="{BB962C8B-B14F-4D97-AF65-F5344CB8AC3E}">
        <p14:creationId xmlns:p14="http://schemas.microsoft.com/office/powerpoint/2010/main" val="2596762365"/>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E1E9E6F-80B9-CB19-4152-CFA12CD167C2}"/>
              </a:ext>
            </a:extLst>
          </p:cNvPr>
          <p:cNvSpPr txBox="1"/>
          <p:nvPr/>
        </p:nvSpPr>
        <p:spPr>
          <a:xfrm>
            <a:off x="791307" y="1752490"/>
            <a:ext cx="10017369"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математики, в 1 классе может быть сокращено (не более чем на 6%) в целях исполнения Санитарно-эпидемиологических требований в части обучения по 3 урока в день в сентябре и октябре.";</a:t>
            </a:r>
          </a:p>
        </p:txBody>
      </p:sp>
      <p:sp>
        <p:nvSpPr>
          <p:cNvPr id="7" name="TextBox 6">
            <a:extLst>
              <a:ext uri="{FF2B5EF4-FFF2-40B4-BE49-F238E27FC236}">
                <a16:creationId xmlns:a16="http://schemas.microsoft.com/office/drawing/2014/main" id="{F779B65E-763C-AFF3-5A0E-B5AFF12A1D50}"/>
              </a:ext>
            </a:extLst>
          </p:cNvPr>
          <p:cNvSpPr txBox="1"/>
          <p:nvPr/>
        </p:nvSpPr>
        <p:spPr>
          <a:xfrm>
            <a:off x="2608384" y="831558"/>
            <a:ext cx="6096000"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"Математика".</a:t>
            </a:r>
          </a:p>
        </p:txBody>
      </p:sp>
      <p:sp>
        <p:nvSpPr>
          <p:cNvPr id="9" name="TextBox 8">
            <a:extLst>
              <a:ext uri="{FF2B5EF4-FFF2-40B4-BE49-F238E27FC236}">
                <a16:creationId xmlns:a16="http://schemas.microsoft.com/office/drawing/2014/main" id="{FB6D6944-78DC-7F6F-1E93-CA991F537D45}"/>
              </a:ext>
            </a:extLst>
          </p:cNvPr>
          <p:cNvSpPr txBox="1"/>
          <p:nvPr/>
        </p:nvSpPr>
        <p:spPr>
          <a:xfrm>
            <a:off x="3763107" y="4343290"/>
            <a:ext cx="8030308"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окружающего мира, в 1 классе может быть сокращено (не более чем на 12%) в целях исполнения Санитарно-эпидемиологических требований в части обучения по 3 урока в день в сентябре и октябре.";</a:t>
            </a:r>
          </a:p>
        </p:txBody>
      </p:sp>
      <p:sp>
        <p:nvSpPr>
          <p:cNvPr id="11" name="TextBox 10">
            <a:extLst>
              <a:ext uri="{FF2B5EF4-FFF2-40B4-BE49-F238E27FC236}">
                <a16:creationId xmlns:a16="http://schemas.microsoft.com/office/drawing/2014/main" id="{5388A0F6-1AA3-514C-0C0A-898E7D8D4398}"/>
              </a:ext>
            </a:extLst>
          </p:cNvPr>
          <p:cNvSpPr txBox="1"/>
          <p:nvPr/>
        </p:nvSpPr>
        <p:spPr>
          <a:xfrm>
            <a:off x="2919046" y="3369604"/>
            <a:ext cx="6096000"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"Окружающий мир".</a:t>
            </a:r>
          </a:p>
        </p:txBody>
      </p:sp>
    </p:spTree>
    <p:extLst>
      <p:ext uri="{BB962C8B-B14F-4D97-AF65-F5344CB8AC3E}">
        <p14:creationId xmlns:p14="http://schemas.microsoft.com/office/powerpoint/2010/main" val="2477531033"/>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55B287-95CB-65E3-D2DA-8029A36310F7}"/>
              </a:ext>
            </a:extLst>
          </p:cNvPr>
          <p:cNvSpPr txBox="1"/>
          <p:nvPr/>
        </p:nvSpPr>
        <p:spPr>
          <a:xfrm>
            <a:off x="533399" y="3172160"/>
            <a:ext cx="11265877"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музыки, в 1 классе может быть сокращено (не более чем на 12%) в целях исполнения Санитарно-эпидемиологических требований в части обучения по 3 урока в день в сентябре и октябре.";</a:t>
            </a:r>
          </a:p>
        </p:txBody>
      </p:sp>
      <p:sp>
        <p:nvSpPr>
          <p:cNvPr id="5" name="TextBox 4">
            <a:extLst>
              <a:ext uri="{FF2B5EF4-FFF2-40B4-BE49-F238E27FC236}">
                <a16:creationId xmlns:a16="http://schemas.microsoft.com/office/drawing/2014/main" id="{57347ED0-55B5-1C12-5513-65EA7DC0ABD0}"/>
              </a:ext>
            </a:extLst>
          </p:cNvPr>
          <p:cNvSpPr txBox="1"/>
          <p:nvPr/>
        </p:nvSpPr>
        <p:spPr>
          <a:xfrm>
            <a:off x="2157046" y="1482860"/>
            <a:ext cx="9771184"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изобразительного искусства, в 1 классе может быть сокращено (не более чем на 12%) в целях исполнения Санитарно-эпидемиологических требований в части обучения по 3 урока в день в сентябре и октябре.";</a:t>
            </a:r>
          </a:p>
        </p:txBody>
      </p:sp>
      <p:sp>
        <p:nvSpPr>
          <p:cNvPr id="7" name="TextBox 6">
            <a:extLst>
              <a:ext uri="{FF2B5EF4-FFF2-40B4-BE49-F238E27FC236}">
                <a16:creationId xmlns:a16="http://schemas.microsoft.com/office/drawing/2014/main" id="{F46197EB-B872-5B6F-4AE3-E33C8EBB0468}"/>
              </a:ext>
            </a:extLst>
          </p:cNvPr>
          <p:cNvSpPr txBox="1"/>
          <p:nvPr/>
        </p:nvSpPr>
        <p:spPr>
          <a:xfrm>
            <a:off x="2514599" y="5005643"/>
            <a:ext cx="9284677"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"Общее число часов, рекомендованных для изучения труда (технологии), в 1 классе может быть сокращено (не более чем на 12%) в целях исполнения Санитарно-эпидемиологических требований в части обучения по 3 урока в день в сентябре и октябре.";</a:t>
            </a:r>
          </a:p>
        </p:txBody>
      </p:sp>
      <p:sp>
        <p:nvSpPr>
          <p:cNvPr id="9" name="TextBox 8">
            <a:extLst>
              <a:ext uri="{FF2B5EF4-FFF2-40B4-BE49-F238E27FC236}">
                <a16:creationId xmlns:a16="http://schemas.microsoft.com/office/drawing/2014/main" id="{7283C36B-100E-F129-FD9B-A23687CEA7B0}"/>
              </a:ext>
            </a:extLst>
          </p:cNvPr>
          <p:cNvSpPr txBox="1"/>
          <p:nvPr/>
        </p:nvSpPr>
        <p:spPr>
          <a:xfrm>
            <a:off x="2514599" y="544343"/>
            <a:ext cx="6096000"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"Изобразительное искусство". </a:t>
            </a:r>
          </a:p>
        </p:txBody>
      </p:sp>
      <p:sp>
        <p:nvSpPr>
          <p:cNvPr id="11" name="TextBox 10">
            <a:extLst>
              <a:ext uri="{FF2B5EF4-FFF2-40B4-BE49-F238E27FC236}">
                <a16:creationId xmlns:a16="http://schemas.microsoft.com/office/drawing/2014/main" id="{A15D9586-0456-1196-EF7F-5C60D4AD8367}"/>
              </a:ext>
            </a:extLst>
          </p:cNvPr>
          <p:cNvSpPr txBox="1"/>
          <p:nvPr/>
        </p:nvSpPr>
        <p:spPr>
          <a:xfrm>
            <a:off x="946638" y="2604509"/>
            <a:ext cx="784567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"Музыка". </a:t>
            </a:r>
          </a:p>
        </p:txBody>
      </p:sp>
      <p:sp>
        <p:nvSpPr>
          <p:cNvPr id="13" name="TextBox 12">
            <a:extLst>
              <a:ext uri="{FF2B5EF4-FFF2-40B4-BE49-F238E27FC236}">
                <a16:creationId xmlns:a16="http://schemas.microsoft.com/office/drawing/2014/main" id="{4270D8E5-A19B-90AE-D98C-00C7E67BFA1B}"/>
              </a:ext>
            </a:extLst>
          </p:cNvPr>
          <p:cNvSpPr txBox="1"/>
          <p:nvPr/>
        </p:nvSpPr>
        <p:spPr>
          <a:xfrm>
            <a:off x="3039205" y="4227401"/>
            <a:ext cx="8235463"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Федеральная рабочая программа по учебному предмету "Труд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(технология)".</a:t>
            </a:r>
          </a:p>
        </p:txBody>
      </p:sp>
    </p:spTree>
    <p:extLst>
      <p:ext uri="{BB962C8B-B14F-4D97-AF65-F5344CB8AC3E}">
        <p14:creationId xmlns:p14="http://schemas.microsoft.com/office/powerpoint/2010/main" val="2069710465"/>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4D2E5C-03DB-7B14-1C26-BE7D056D9D88}"/>
              </a:ext>
            </a:extLst>
          </p:cNvPr>
          <p:cNvSpPr txBox="1"/>
          <p:nvPr/>
        </p:nvSpPr>
        <p:spPr>
          <a:xfrm>
            <a:off x="1629508" y="2177534"/>
            <a:ext cx="609600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слово "Технология" заменить словами "Труд (технология)";</a:t>
            </a:r>
          </a:p>
        </p:txBody>
      </p:sp>
      <p:sp>
        <p:nvSpPr>
          <p:cNvPr id="6" name="TextBox 5">
            <a:extLst>
              <a:ext uri="{FF2B5EF4-FFF2-40B4-BE49-F238E27FC236}">
                <a16:creationId xmlns:a16="http://schemas.microsoft.com/office/drawing/2014/main" id="{B033A570-F7F7-CAFE-753A-9F84558F66A3}"/>
              </a:ext>
            </a:extLst>
          </p:cNvPr>
          <p:cNvSpPr txBox="1"/>
          <p:nvPr/>
        </p:nvSpPr>
        <p:spPr>
          <a:xfrm>
            <a:off x="2760785" y="1184031"/>
            <a:ext cx="30760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Федеральный учебный план</a:t>
            </a:r>
          </a:p>
        </p:txBody>
      </p:sp>
      <p:sp>
        <p:nvSpPr>
          <p:cNvPr id="8" name="TextBox 7">
            <a:extLst>
              <a:ext uri="{FF2B5EF4-FFF2-40B4-BE49-F238E27FC236}">
                <a16:creationId xmlns:a16="http://schemas.microsoft.com/office/drawing/2014/main" id="{F251312E-7ACD-9300-CCF3-24D661340FFC}"/>
              </a:ext>
            </a:extLst>
          </p:cNvPr>
          <p:cNvSpPr txBox="1"/>
          <p:nvPr/>
        </p:nvSpPr>
        <p:spPr>
          <a:xfrm>
            <a:off x="3241430" y="3433972"/>
            <a:ext cx="8780585" cy="1754326"/>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Суммарный объем домашнего задания по всем предметам для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каждого класса не должен превышать продолжительности выполнения </a:t>
            </a:r>
            <a:r>
              <a:rPr kumimoji="0" lang="ru-RU" sz="1800" b="0" i="0" u="none" strike="sng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1 час -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sng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sym typeface="Helvetica Neue"/>
              </a:rPr>
              <a:t>для 1 класса</a:t>
            </a: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 1,5 часа - для 2 и 3 классов, 2 часа - для 4 класса. Образовательной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организацией осуществляется координация и контроль объема домашнего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задания обучающихся каждого класса по всем предметам в соответствии с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Гигиеническими нормативами. </a:t>
            </a:r>
          </a:p>
        </p:txBody>
      </p:sp>
      <p:sp>
        <p:nvSpPr>
          <p:cNvPr id="9" name="TextBox 8">
            <a:extLst>
              <a:ext uri="{FF2B5EF4-FFF2-40B4-BE49-F238E27FC236}">
                <a16:creationId xmlns:a16="http://schemas.microsoft.com/office/drawing/2014/main" id="{95EC8591-BB6D-04AB-97F4-A1B53A314B8A}"/>
              </a:ext>
            </a:extLst>
          </p:cNvPr>
          <p:cNvSpPr txBox="1"/>
          <p:nvPr/>
        </p:nvSpPr>
        <p:spPr>
          <a:xfrm>
            <a:off x="3909646" y="2878015"/>
            <a:ext cx="4740272"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Федеральный календарный учебный график</a:t>
            </a:r>
          </a:p>
        </p:txBody>
      </p:sp>
      <p:sp>
        <p:nvSpPr>
          <p:cNvPr id="11" name="TextBox 10">
            <a:extLst>
              <a:ext uri="{FF2B5EF4-FFF2-40B4-BE49-F238E27FC236}">
                <a16:creationId xmlns:a16="http://schemas.microsoft.com/office/drawing/2014/main" id="{8E286B5A-316E-9BE6-DB52-3AA0C9F7338C}"/>
              </a:ext>
            </a:extLst>
          </p:cNvPr>
          <p:cNvSpPr txBox="1"/>
          <p:nvPr/>
        </p:nvSpPr>
        <p:spPr>
          <a:xfrm>
            <a:off x="1740877" y="5489303"/>
            <a:ext cx="6096000"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a:ln>
                  <a:noFill/>
                </a:ln>
                <a:solidFill>
                  <a:sysClr val="windowText" lastClr="000000"/>
                </a:solidFill>
                <a:effectLst/>
                <a:uLnTx/>
                <a:uFillTx/>
                <a:latin typeface="Calibri" panose="020F0502020204030204" pitchFamily="34" charset="0"/>
                <a:cs typeface="Calibri" panose="020F0502020204030204" pitchFamily="34" charset="0"/>
                <a:sym typeface="Helvetica Neue"/>
              </a:rPr>
              <a:t>слова "26 мая." заменить словами "не ранее 26 мая."</a:t>
            </a:r>
          </a:p>
        </p:txBody>
      </p:sp>
    </p:spTree>
    <p:extLst>
      <p:ext uri="{BB962C8B-B14F-4D97-AF65-F5344CB8AC3E}">
        <p14:creationId xmlns:p14="http://schemas.microsoft.com/office/powerpoint/2010/main" val="3556550661"/>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5AFDE90-E827-4000-8DE5-AA7BB18DC00A}"/>
              </a:ext>
            </a:extLst>
          </p:cNvPr>
          <p:cNvSpPr/>
          <p:nvPr/>
        </p:nvSpPr>
        <p:spPr>
          <a:xfrm>
            <a:off x="4667249" y="865227"/>
            <a:ext cx="7305675" cy="2086725"/>
          </a:xfrm>
          <a:prstGeom prst="rect">
            <a:avLst/>
          </a:prstGeom>
        </p:spPr>
        <p:txBody>
          <a:bodyPr wrap="square">
            <a:spAutoFit/>
          </a:bodyPr>
          <a:lstStyle/>
          <a:p>
            <a:pPr marL="0" marR="0" lvl="0" indent="0" defTabSz="914400" eaLnBrk="1" fontAlgn="auto" latinLnBrk="0" hangingPunct="1">
              <a:lnSpc>
                <a:spcPct val="90000"/>
              </a:lnSpc>
              <a:spcBef>
                <a:spcPts val="0"/>
              </a:spcBef>
              <a:spcAft>
                <a:spcPts val="0"/>
              </a:spcAft>
              <a:buClrTx/>
              <a:buSzTx/>
              <a:buFontTx/>
              <a:buNone/>
              <a:tabLst/>
              <a:defRPr/>
            </a:pPr>
            <a:r>
              <a:rPr lang="ru-RU" sz="3600" b="1" u="sng" dirty="0">
                <a:solidFill>
                  <a:srgbClr val="002060"/>
                </a:solidFill>
                <a:latin typeface="Calibri" panose="020F0502020204030204" pitchFamily="34" charset="0"/>
                <a:cs typeface="Calibri" panose="020F0502020204030204" pitchFamily="34" charset="0"/>
                <a:sym typeface="Calibri"/>
              </a:rPr>
              <a:t>Важно знать:</a:t>
            </a:r>
            <a:r>
              <a:rPr lang="ru-RU" sz="3600" b="1" dirty="0">
                <a:solidFill>
                  <a:srgbClr val="002060"/>
                </a:solidFill>
                <a:latin typeface="Calibri" panose="020F0502020204030204" pitchFamily="34" charset="0"/>
                <a:cs typeface="Calibri" panose="020F0502020204030204" pitchFamily="34" charset="0"/>
                <a:sym typeface="Calibri"/>
              </a:rPr>
              <a:t> Инструмент формирования учебного плана среднего общего образования.</a:t>
            </a:r>
            <a:br>
              <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br>
            <a:endPar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Calibri"/>
            </a:endParaRPr>
          </a:p>
        </p:txBody>
      </p:sp>
      <p:sp>
        <p:nvSpPr>
          <p:cNvPr id="5" name="Прямоугольник 4">
            <a:extLst>
              <a:ext uri="{FF2B5EF4-FFF2-40B4-BE49-F238E27FC236}">
                <a16:creationId xmlns:a16="http://schemas.microsoft.com/office/drawing/2014/main" id="{CB3507EE-4134-456F-AC8D-4702B3FD8E7B}"/>
              </a:ext>
            </a:extLst>
          </p:cNvPr>
          <p:cNvSpPr/>
          <p:nvPr/>
        </p:nvSpPr>
        <p:spPr>
          <a:xfrm>
            <a:off x="4667249" y="4543336"/>
            <a:ext cx="5114926"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1" u="none" strike="noStrike" kern="0" cap="none" spc="0" normalizeH="0" baseline="0" noProof="0" dirty="0" err="1">
                <a:ln>
                  <a:noFill/>
                </a:ln>
                <a:solidFill>
                  <a:srgbClr val="002060"/>
                </a:solidFill>
                <a:effectLst/>
                <a:uLnTx/>
                <a:uFillTx/>
                <a:latin typeface="Montserrat" panose="00000500000000000000" pitchFamily="2" charset="-52"/>
                <a:sym typeface="Helvetica Neue"/>
              </a:rPr>
              <a:t>Кудрова</a:t>
            </a:r>
            <a:r>
              <a:rPr kumimoji="0" lang="ru-RU" sz="1800" b="1" i="1" u="none" strike="noStrike" kern="0" cap="none" spc="0" normalizeH="0" baseline="0" noProof="0" dirty="0">
                <a:ln>
                  <a:noFill/>
                </a:ln>
                <a:solidFill>
                  <a:srgbClr val="002060"/>
                </a:solidFill>
                <a:effectLst/>
                <a:uLnTx/>
                <a:uFillTx/>
                <a:latin typeface="Montserrat" panose="00000500000000000000" pitchFamily="2" charset="-52"/>
                <a:sym typeface="Helvetica Neue"/>
              </a:rPr>
              <a:t> Лариса Геннадьевна,</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a:ln>
                  <a:noFill/>
                </a:ln>
                <a:solidFill>
                  <a:srgbClr val="002060"/>
                </a:solidFill>
                <a:effectLst/>
                <a:uLnTx/>
                <a:uFillTx/>
                <a:latin typeface="Montserrat" panose="00000500000000000000" pitchFamily="2" charset="-52"/>
                <a:sym typeface="Helvetica Neue"/>
              </a:rPr>
              <a:t>директор ЦНППМ КУРО</a:t>
            </a:r>
          </a:p>
        </p:txBody>
      </p:sp>
    </p:spTree>
    <p:extLst>
      <p:ext uri="{BB962C8B-B14F-4D97-AF65-F5344CB8AC3E}">
        <p14:creationId xmlns:p14="http://schemas.microsoft.com/office/powerpoint/2010/main" val="561473540"/>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B0AB411B-0304-422A-8BB8-767B8816ED38}"/>
              </a:ext>
            </a:extLst>
          </p:cNvPr>
          <p:cNvPicPr>
            <a:picLocks noChangeAspect="1"/>
          </p:cNvPicPr>
          <p:nvPr/>
        </p:nvPicPr>
        <p:blipFill rotWithShape="1">
          <a:blip r:embed="rId3"/>
          <a:srcRect l="1153" r="845"/>
          <a:stretch/>
        </p:blipFill>
        <p:spPr>
          <a:xfrm>
            <a:off x="0" y="-59120"/>
            <a:ext cx="12258675" cy="69171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5AFDE90-E827-4000-8DE5-AA7BB18DC00A}"/>
              </a:ext>
            </a:extLst>
          </p:cNvPr>
          <p:cNvSpPr/>
          <p:nvPr/>
        </p:nvSpPr>
        <p:spPr>
          <a:xfrm>
            <a:off x="4667249" y="865227"/>
            <a:ext cx="7305675" cy="2585323"/>
          </a:xfrm>
          <a:prstGeom prst="rect">
            <a:avLst/>
          </a:prstGeom>
        </p:spPr>
        <p:txBody>
          <a:bodyPr wrap="square">
            <a:spAutoFit/>
          </a:bodyPr>
          <a:lstStyle/>
          <a:p>
            <a:pPr marL="0" marR="0" lvl="0" indent="0" defTabSz="914400" eaLnBrk="1" fontAlgn="auto" latinLnBrk="0" hangingPunct="1">
              <a:lnSpc>
                <a:spcPct val="90000"/>
              </a:lnSpc>
              <a:spcBef>
                <a:spcPts val="0"/>
              </a:spcBef>
              <a:spcAft>
                <a:spcPts val="0"/>
              </a:spcAft>
              <a:buClrTx/>
              <a:buSzTx/>
              <a:buFontTx/>
              <a:buNone/>
              <a:tabLst/>
              <a:defRPr/>
            </a:pPr>
            <a:r>
              <a:rPr lang="ru-RU" sz="3600" b="1" u="sng" dirty="0">
                <a:solidFill>
                  <a:srgbClr val="002060"/>
                </a:solidFill>
                <a:latin typeface="Calibri" panose="020F0502020204030204" pitchFamily="34" charset="0"/>
                <a:cs typeface="Calibri" panose="020F0502020204030204" pitchFamily="34" charset="0"/>
                <a:sym typeface="Calibri"/>
              </a:rPr>
              <a:t>Срочные задачи:</a:t>
            </a:r>
            <a:r>
              <a:rPr lang="ru-RU" sz="3600" b="1" dirty="0">
                <a:solidFill>
                  <a:srgbClr val="002060"/>
                </a:solidFill>
                <a:latin typeface="Calibri" panose="020F0502020204030204" pitchFamily="34" charset="0"/>
                <a:cs typeface="Calibri" panose="020F0502020204030204" pitchFamily="34" charset="0"/>
                <a:sym typeface="Calibri"/>
              </a:rPr>
              <a:t> Региональный конкурс на лучший кейс использования ИИ в образовательном процессе</a:t>
            </a:r>
            <a:br>
              <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br>
            <a:endPar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Calibri"/>
            </a:endParaRPr>
          </a:p>
        </p:txBody>
      </p:sp>
      <p:sp>
        <p:nvSpPr>
          <p:cNvPr id="5" name="Прямоугольник 4">
            <a:extLst>
              <a:ext uri="{FF2B5EF4-FFF2-40B4-BE49-F238E27FC236}">
                <a16:creationId xmlns:a16="http://schemas.microsoft.com/office/drawing/2014/main" id="{CB3507EE-4134-456F-AC8D-4702B3FD8E7B}"/>
              </a:ext>
            </a:extLst>
          </p:cNvPr>
          <p:cNvSpPr/>
          <p:nvPr/>
        </p:nvSpPr>
        <p:spPr>
          <a:xfrm>
            <a:off x="4667249" y="4543336"/>
            <a:ext cx="5114926" cy="9233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ru-RU" b="1" i="1" dirty="0">
                <a:solidFill>
                  <a:srgbClr val="002060"/>
                </a:solidFill>
                <a:latin typeface="Montserrat" panose="00000500000000000000" pitchFamily="2" charset="-52"/>
              </a:rPr>
              <a:t>Смирнова Анна Сергеевна, </a:t>
            </a:r>
          </a:p>
          <a:p>
            <a:pPr marL="0" marR="0" lvl="0" indent="0" defTabSz="914400" eaLnBrk="1" fontAlgn="auto" latinLnBrk="0" hangingPunct="1">
              <a:lnSpc>
                <a:spcPct val="100000"/>
              </a:lnSpc>
              <a:spcBef>
                <a:spcPts val="0"/>
              </a:spcBef>
              <a:spcAft>
                <a:spcPts val="0"/>
              </a:spcAft>
              <a:buClrTx/>
              <a:buSzTx/>
              <a:buFontTx/>
              <a:buNone/>
              <a:tabLst/>
              <a:defRPr/>
            </a:pPr>
            <a:r>
              <a:rPr lang="ru-RU" i="1" dirty="0">
                <a:solidFill>
                  <a:srgbClr val="002060"/>
                </a:solidFill>
                <a:latin typeface="Montserrat" panose="00000500000000000000" pitchFamily="2" charset="-52"/>
              </a:rPr>
              <a:t>ведущий специалист отдела содержания образования КУРО</a:t>
            </a:r>
            <a:endParaRPr kumimoji="0" lang="ru-RU" sz="1800" i="1" u="none" strike="noStrike" kern="0" cap="none" spc="0" normalizeH="0" baseline="0" noProof="0" dirty="0">
              <a:ln>
                <a:noFill/>
              </a:ln>
              <a:solidFill>
                <a:srgbClr val="002060"/>
              </a:solidFill>
              <a:effectLst/>
              <a:uLnTx/>
              <a:uFillTx/>
              <a:latin typeface="Montserrat" panose="00000500000000000000" pitchFamily="2" charset="-52"/>
              <a:sym typeface="Helvetica Neue"/>
            </a:endParaRPr>
          </a:p>
        </p:txBody>
      </p:sp>
    </p:spTree>
    <p:extLst>
      <p:ext uri="{BB962C8B-B14F-4D97-AF65-F5344CB8AC3E}">
        <p14:creationId xmlns:p14="http://schemas.microsoft.com/office/powerpoint/2010/main" val="183539676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595270" y="375133"/>
            <a:ext cx="9606444" cy="1292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Конкурс на лучший кейс использования искусственного интеллекта </a:t>
            </a: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в образовательном процессе</a:t>
            </a:r>
            <a:b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br>
            <a:r>
              <a:rPr kumimoji="0" lang="ru-RU" sz="2800" b="1" i="0" u="none" strike="noStrike" kern="1200" cap="none" spc="0" normalizeH="0" baseline="0" noProof="0" dirty="0">
                <a:ln>
                  <a:noFill/>
                </a:ln>
                <a:solidFill>
                  <a:srgbClr val="70AD47">
                    <a:lumMod val="75000"/>
                  </a:srgbClr>
                </a:solidFill>
                <a:effectLst/>
                <a:uLnTx/>
                <a:uFillTx/>
                <a:latin typeface="Calibri" panose="020F0502020204030204" pitchFamily="34" charset="0"/>
                <a:cs typeface="Calibri" panose="020F0502020204030204" pitchFamily="34" charset="0"/>
                <a:sym typeface="Montserrat"/>
              </a:rPr>
              <a:t>«ИИ в школе: от теории к практике»</a:t>
            </a:r>
            <a:endParaRPr kumimoji="0" lang="ru" sz="2800" b="1" i="0" u="none" strike="noStrike" kern="0" cap="none" spc="0" normalizeH="0" baseline="0" noProof="0" dirty="0">
              <a:ln>
                <a:noFill/>
              </a:ln>
              <a:solidFill>
                <a:srgbClr val="70AD47">
                  <a:lumMod val="75000"/>
                </a:srgbClr>
              </a:solidFill>
              <a:effectLst/>
              <a:uLnTx/>
              <a:uFillTx/>
              <a:latin typeface="Calibri" panose="020F0502020204030204" pitchFamily="34" charset="0"/>
              <a:cs typeface="Calibri" panose="020F0502020204030204" pitchFamily="34" charset="0"/>
              <a:sym typeface="Montserrat"/>
            </a:endParaRPr>
          </a:p>
        </p:txBody>
      </p:sp>
      <p:sp>
        <p:nvSpPr>
          <p:cNvPr id="2" name="TextBox 1"/>
          <p:cNvSpPr txBox="1"/>
          <p:nvPr/>
        </p:nvSpPr>
        <p:spPr>
          <a:xfrm>
            <a:off x="7209195" y="1997266"/>
            <a:ext cx="2540888"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Приём заявок участников: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До 10 марта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Подведение итогов: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с 25 по 30 марта</a:t>
            </a:r>
          </a:p>
        </p:txBody>
      </p:sp>
      <p:sp>
        <p:nvSpPr>
          <p:cNvPr id="3" name="Прямоугольник 2"/>
          <p:cNvSpPr/>
          <p:nvPr/>
        </p:nvSpPr>
        <p:spPr>
          <a:xfrm>
            <a:off x="642078" y="1876726"/>
            <a:ext cx="6096000" cy="156966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Участники конкурса: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учителя-предметники,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педагоги дополнительного образования,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классные руководители,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методисты,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руководители и заместители руководителей</a:t>
            </a:r>
          </a:p>
        </p:txBody>
      </p:sp>
      <p:sp>
        <p:nvSpPr>
          <p:cNvPr id="7" name="TextBox 6"/>
          <p:cNvSpPr txBox="1"/>
          <p:nvPr/>
        </p:nvSpPr>
        <p:spPr>
          <a:xfrm>
            <a:off x="700267" y="3577110"/>
            <a:ext cx="3733779"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Индивидуальное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или групповое участие (до 3 участников)</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Рейтинг школ</a:t>
            </a:r>
          </a:p>
        </p:txBody>
      </p:sp>
      <p:sp>
        <p:nvSpPr>
          <p:cNvPr id="10" name="Скругленный прямоугольник 9"/>
          <p:cNvSpPr/>
          <p:nvPr/>
        </p:nvSpPr>
        <p:spPr>
          <a:xfrm>
            <a:off x="4784334" y="5031273"/>
            <a:ext cx="6875696" cy="1413163"/>
          </a:xfrm>
          <a:prstGeom prst="roundRect">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6" name="TextBox 5"/>
          <p:cNvSpPr txBox="1"/>
          <p:nvPr/>
        </p:nvSpPr>
        <p:spPr>
          <a:xfrm>
            <a:off x="4916295" y="5137689"/>
            <a:ext cx="6611774"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Публикация конкурсных материалов</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sng"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0,25 балла:</a:t>
            </a:r>
            <a:r>
              <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участие представителей ОО в формировании банка лучших практик применения ИИ-сервисов в образовательном процессе, методических материалов, созданных с использованием искусственного интеллекта, </a:t>
            </a:r>
            <a:r>
              <a:rPr kumimoji="0" lang="ru-RU" sz="14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промпт</a:t>
            </a:r>
            <a:r>
              <a:rPr kumimoji="0" lang="ru-RU"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-банка для учителей с загрузкой не менее 10 разработок</a:t>
            </a:r>
          </a:p>
        </p:txBody>
      </p:sp>
      <p:sp>
        <p:nvSpPr>
          <p:cNvPr id="8" name="Пятиугольник 7"/>
          <p:cNvSpPr/>
          <p:nvPr/>
        </p:nvSpPr>
        <p:spPr>
          <a:xfrm>
            <a:off x="817717" y="5031273"/>
            <a:ext cx="3671156" cy="1413163"/>
          </a:xfrm>
          <a:prstGeom prst="homePlate">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 name="Прямоугольник 8"/>
          <p:cNvSpPr/>
          <p:nvPr/>
        </p:nvSpPr>
        <p:spPr>
          <a:xfrm>
            <a:off x="924711" y="5137689"/>
            <a:ext cx="3015522"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Р3</a:t>
            </a:r>
            <a:r>
              <a:rPr kumimoji="0" lang="ru-RU" sz="1200" b="1" i="1"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ru-RU" sz="1200"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rPr>
              <a:t>– Инновационная деятельность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Эффективное участие в приоритетных проектах, утвержденных Министерством образования МО. Искусственный интеллект в школах Подмосковья:</a:t>
            </a:r>
          </a:p>
        </p:txBody>
      </p:sp>
    </p:spTree>
    <p:extLst>
      <p:ext uri="{BB962C8B-B14F-4D97-AF65-F5344CB8AC3E}">
        <p14:creationId xmlns:p14="http://schemas.microsoft.com/office/powerpoint/2010/main" val="789216209"/>
      </p:ext>
    </p:extLst>
  </p:cSld>
  <p:clrMapOvr>
    <a:overrideClrMapping bg1="lt1" tx1="dk1" bg2="lt2" tx2="dk2" accent1="accent1" accent2="accent2" accent3="accent3" accent4="accent4" accent5="accent5" accent6="accent6" hlink="hlink" folHlink="folHlink"/>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560329" y="463498"/>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Номинации Конкурса</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graphicFrame>
        <p:nvGraphicFramePr>
          <p:cNvPr id="28" name="Таблица 27"/>
          <p:cNvGraphicFramePr>
            <a:graphicFrameLocks noGrp="1"/>
          </p:cNvGraphicFramePr>
          <p:nvPr>
            <p:extLst>
              <p:ext uri="{D42A27DB-BD31-4B8C-83A1-F6EECF244321}">
                <p14:modId xmlns:p14="http://schemas.microsoft.com/office/powerpoint/2010/main" val="2081581530"/>
              </p:ext>
            </p:extLst>
          </p:nvPr>
        </p:nvGraphicFramePr>
        <p:xfrm>
          <a:off x="631769" y="1263534"/>
          <a:ext cx="10623664" cy="4605252"/>
        </p:xfrm>
        <a:graphic>
          <a:graphicData uri="http://schemas.openxmlformats.org/drawingml/2006/table">
            <a:tbl>
              <a:tblPr firstRow="1" bandRow="1">
                <a:tableStyleId>{C083E6E3-FA7D-4D7B-A595-EF9225AFEA82}</a:tableStyleId>
              </a:tblPr>
              <a:tblGrid>
                <a:gridCol w="4412147">
                  <a:extLst>
                    <a:ext uri="{9D8B030D-6E8A-4147-A177-3AD203B41FA5}">
                      <a16:colId xmlns:a16="http://schemas.microsoft.com/office/drawing/2014/main" val="380376518"/>
                    </a:ext>
                  </a:extLst>
                </a:gridCol>
                <a:gridCol w="6211517">
                  <a:extLst>
                    <a:ext uri="{9D8B030D-6E8A-4147-A177-3AD203B41FA5}">
                      <a16:colId xmlns:a16="http://schemas.microsoft.com/office/drawing/2014/main" val="3952454772"/>
                    </a:ext>
                  </a:extLst>
                </a:gridCol>
              </a:tblGrid>
              <a:tr h="767542">
                <a:tc>
                  <a:txBody>
                    <a:bodyPr/>
                    <a:lstStyle/>
                    <a:p>
                      <a:pPr algn="l"/>
                      <a:r>
                        <a:rPr lang="ru-RU" sz="1400" b="0" u="none" strike="noStrike" cap="none" dirty="0">
                          <a:effectLst/>
                          <a:latin typeface="Calibri" panose="020F0502020204030204" pitchFamily="34" charset="0"/>
                          <a:cs typeface="Calibri" panose="020F0502020204030204" pitchFamily="34" charset="0"/>
                          <a:sym typeface="Arial"/>
                        </a:rPr>
                        <a:t>ИИ-ассистент учителя</a:t>
                      </a:r>
                      <a:endParaRPr lang="ru-RU" b="0" dirty="0">
                        <a:latin typeface="Calibri" panose="020F0502020204030204" pitchFamily="34" charset="0"/>
                        <a:cs typeface="Calibri" panose="020F0502020204030204" pitchFamily="34" charset="0"/>
                      </a:endParaRPr>
                    </a:p>
                  </a:txBody>
                  <a:tcPr>
                    <a:lnB w="12700" cap="flat" cmpd="sng" algn="ctr">
                      <a:noFill/>
                      <a:prstDash val="solid"/>
                      <a:round/>
                      <a:headEnd type="none" w="med" len="med"/>
                      <a:tailEnd type="none" w="med" len="med"/>
                    </a:lnB>
                  </a:tcPr>
                </a:tc>
                <a:tc>
                  <a:txBody>
                    <a:bodyPr/>
                    <a:lstStyle/>
                    <a:p>
                      <a:pPr algn="l"/>
                      <a:r>
                        <a:rPr lang="ru-RU" sz="1400" b="0" u="none" strike="noStrike" cap="none" dirty="0">
                          <a:effectLst/>
                          <a:latin typeface="Calibri" panose="020F0502020204030204" pitchFamily="34" charset="0"/>
                          <a:cs typeface="Calibri" panose="020F0502020204030204" pitchFamily="34" charset="0"/>
                          <a:sym typeface="Arial"/>
                        </a:rPr>
                        <a:t>Кейсы, демонстрирующие использование ИИ для автоматизации рутинных задач педагога</a:t>
                      </a:r>
                      <a:endParaRPr lang="ru-RU" b="0" dirty="0">
                        <a:latin typeface="Calibri" panose="020F0502020204030204" pitchFamily="34" charset="0"/>
                        <a:cs typeface="Calibri" panose="020F0502020204030204" pitchFamily="34" charset="0"/>
                      </a:endParaRPr>
                    </a:p>
                  </a:txBody>
                  <a:tcPr>
                    <a:lnB w="12700" cap="flat" cmpd="sng" algn="ctr">
                      <a:noFill/>
                      <a:prstDash val="solid"/>
                      <a:round/>
                      <a:headEnd type="none" w="med" len="med"/>
                      <a:tailEnd type="none" w="med" len="med"/>
                    </a:lnB>
                  </a:tcPr>
                </a:tc>
                <a:extLst>
                  <a:ext uri="{0D108BD9-81ED-4DB2-BD59-A6C34878D82A}">
                    <a16:rowId xmlns:a16="http://schemas.microsoft.com/office/drawing/2014/main" val="2367762249"/>
                  </a:ext>
                </a:extLst>
              </a:tr>
              <a:tr h="767542">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Персонализация обучения с ИИ</a:t>
                      </a:r>
                      <a:endParaRPr lang="ru-RU" dirty="0">
                        <a:latin typeface="Calibri" panose="020F0502020204030204" pitchFamily="34" charset="0"/>
                        <a:cs typeface="Calibri" panose="020F0502020204030204" pitchFamily="34" charset="0"/>
                      </a:endParaRPr>
                    </a:p>
                  </a:txBody>
                  <a:tcPr>
                    <a:lnT w="12700" cap="flat" cmpd="sng" algn="ctr">
                      <a:noFill/>
                      <a:prstDash val="solid"/>
                      <a:round/>
                      <a:headEnd type="none" w="med" len="med"/>
                      <a:tailEnd type="none" w="med" len="med"/>
                    </a:lnT>
                    <a:solidFill>
                      <a:schemeClr val="accent6">
                        <a:lumMod val="40000"/>
                        <a:lumOff val="60000"/>
                        <a:alpha val="20000"/>
                      </a:schemeClr>
                    </a:solidFill>
                  </a:tcPr>
                </a:tc>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Кейсы, направленные на адаптацию образовательного контента под индивидуальные запросы и возможности учащихся </a:t>
                      </a:r>
                      <a:endParaRPr lang="ru-RU" dirty="0">
                        <a:latin typeface="Calibri" panose="020F0502020204030204" pitchFamily="34" charset="0"/>
                        <a:cs typeface="Calibri" panose="020F0502020204030204" pitchFamily="34" charset="0"/>
                      </a:endParaRPr>
                    </a:p>
                  </a:txBody>
                  <a:tcPr>
                    <a:lnT w="12700" cap="flat" cmpd="sng" algn="ctr">
                      <a:noFill/>
                      <a:prstDash val="solid"/>
                      <a:round/>
                      <a:headEnd type="none" w="med" len="med"/>
                      <a:tailEnd type="none" w="med" len="med"/>
                    </a:lnT>
                    <a:solidFill>
                      <a:schemeClr val="accent6">
                        <a:lumMod val="40000"/>
                        <a:lumOff val="60000"/>
                        <a:alpha val="20000"/>
                      </a:schemeClr>
                    </a:solidFill>
                  </a:tcPr>
                </a:tc>
                <a:extLst>
                  <a:ext uri="{0D108BD9-81ED-4DB2-BD59-A6C34878D82A}">
                    <a16:rowId xmlns:a16="http://schemas.microsoft.com/office/drawing/2014/main" val="1910351239"/>
                  </a:ext>
                </a:extLst>
              </a:tr>
              <a:tr h="767542">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Творческая лаборатория: ИИ в проектной и исследовательской деятельности</a:t>
                      </a:r>
                      <a:endParaRPr lang="ru-RU" dirty="0">
                        <a:latin typeface="Calibri" panose="020F0502020204030204" pitchFamily="34" charset="0"/>
                        <a:cs typeface="Calibri" panose="020F0502020204030204" pitchFamily="34" charset="0"/>
                      </a:endParaRPr>
                    </a:p>
                  </a:txBody>
                  <a:tcPr/>
                </a:tc>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Кейсы, показывающие, как ИИ-инструменты могут быть использованы учениками под руководством педагога для реализации учебных проектов и исследований</a:t>
                      </a:r>
                      <a:endParaRPr lang="ru-RU"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19773681"/>
                  </a:ext>
                </a:extLst>
              </a:tr>
              <a:tr h="767542">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Инклюзивная среда с помощью ИИ</a:t>
                      </a:r>
                      <a:endParaRPr lang="ru-RU" dirty="0">
                        <a:latin typeface="Calibri" panose="020F0502020204030204" pitchFamily="34" charset="0"/>
                        <a:cs typeface="Calibri" panose="020F0502020204030204" pitchFamily="34" charset="0"/>
                      </a:endParaRPr>
                    </a:p>
                  </a:txBody>
                  <a:tcPr>
                    <a:solidFill>
                      <a:schemeClr val="accent6">
                        <a:lumMod val="40000"/>
                        <a:lumOff val="60000"/>
                        <a:alpha val="20000"/>
                      </a:schemeClr>
                    </a:solidFill>
                  </a:tcPr>
                </a:tc>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Кейсы, раскрывающие потенциал ИИ для работы с детьми с особыми образовательными потребностями</a:t>
                      </a:r>
                      <a:endParaRPr lang="ru-RU" dirty="0">
                        <a:latin typeface="Calibri" panose="020F0502020204030204" pitchFamily="34" charset="0"/>
                        <a:cs typeface="Calibri" panose="020F0502020204030204" pitchFamily="34" charset="0"/>
                      </a:endParaRPr>
                    </a:p>
                  </a:txBody>
                  <a:tcPr>
                    <a:solidFill>
                      <a:schemeClr val="accent6">
                        <a:lumMod val="40000"/>
                        <a:lumOff val="60000"/>
                        <a:alpha val="20000"/>
                      </a:schemeClr>
                    </a:solidFill>
                  </a:tcPr>
                </a:tc>
                <a:extLst>
                  <a:ext uri="{0D108BD9-81ED-4DB2-BD59-A6C34878D82A}">
                    <a16:rowId xmlns:a16="http://schemas.microsoft.com/office/drawing/2014/main" val="1102114392"/>
                  </a:ext>
                </a:extLst>
              </a:tr>
              <a:tr h="767542">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ИИ в воспитательной работе и профориентации</a:t>
                      </a:r>
                      <a:endParaRPr lang="ru-RU" dirty="0">
                        <a:latin typeface="Calibri" panose="020F0502020204030204" pitchFamily="34" charset="0"/>
                        <a:cs typeface="Calibri" panose="020F0502020204030204" pitchFamily="34" charset="0"/>
                      </a:endParaRPr>
                    </a:p>
                  </a:txBody>
                  <a:tcPr/>
                </a:tc>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Кейсы, описывающие применение ИИ для решения задач воспитания и профориентации </a:t>
                      </a:r>
                      <a:endParaRPr lang="ru-RU"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5057934"/>
                  </a:ext>
                </a:extLst>
              </a:tr>
              <a:tr h="767542">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Специальная номинация «Лучший </a:t>
                      </a:r>
                      <a:r>
                        <a:rPr lang="ru-RU" sz="1400" u="none" strike="noStrike" cap="none" dirty="0" err="1">
                          <a:effectLst/>
                          <a:latin typeface="Calibri" panose="020F0502020204030204" pitchFamily="34" charset="0"/>
                          <a:cs typeface="Calibri" panose="020F0502020204030204" pitchFamily="34" charset="0"/>
                          <a:sym typeface="Arial"/>
                        </a:rPr>
                        <a:t>промпт</a:t>
                      </a:r>
                      <a:r>
                        <a:rPr lang="ru-RU" sz="1400" u="none" strike="noStrike" cap="none" dirty="0">
                          <a:effectLst/>
                          <a:latin typeface="Calibri" panose="020F0502020204030204" pitchFamily="34" charset="0"/>
                          <a:cs typeface="Calibri" panose="020F0502020204030204" pitchFamily="34" charset="0"/>
                          <a:sym typeface="Arial"/>
                        </a:rPr>
                        <a:t>»</a:t>
                      </a:r>
                      <a:endParaRPr lang="ru-RU" dirty="0">
                        <a:latin typeface="Calibri" panose="020F0502020204030204" pitchFamily="34" charset="0"/>
                        <a:cs typeface="Calibri" panose="020F0502020204030204" pitchFamily="34" charset="0"/>
                      </a:endParaRPr>
                    </a:p>
                  </a:txBody>
                  <a:tcPr>
                    <a:solidFill>
                      <a:schemeClr val="accent6">
                        <a:lumMod val="40000"/>
                        <a:lumOff val="60000"/>
                        <a:alpha val="20000"/>
                      </a:schemeClr>
                    </a:solidFill>
                  </a:tcPr>
                </a:tc>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Участники представляют</a:t>
                      </a:r>
                      <a:r>
                        <a:rPr lang="ru-RU" sz="1400" u="none" strike="noStrike" cap="none" baseline="0" dirty="0">
                          <a:effectLst/>
                          <a:latin typeface="Calibri" panose="020F0502020204030204" pitchFamily="34" charset="0"/>
                          <a:cs typeface="Calibri" panose="020F0502020204030204" pitchFamily="34" charset="0"/>
                          <a:sym typeface="Arial"/>
                        </a:rPr>
                        <a:t> </a:t>
                      </a:r>
                      <a:r>
                        <a:rPr lang="ru-RU" sz="1400" u="none" strike="noStrike" cap="none" dirty="0">
                          <a:effectLst/>
                          <a:latin typeface="Calibri" panose="020F0502020204030204" pitchFamily="34" charset="0"/>
                          <a:cs typeface="Calibri" panose="020F0502020204030204" pitchFamily="34" charset="0"/>
                          <a:sym typeface="Arial"/>
                        </a:rPr>
                        <a:t>текстовый запрос (</a:t>
                      </a:r>
                      <a:r>
                        <a:rPr lang="ru-RU" sz="1400" u="none" strike="noStrike" cap="none" dirty="0" err="1">
                          <a:effectLst/>
                          <a:latin typeface="Calibri" panose="020F0502020204030204" pitchFamily="34" charset="0"/>
                          <a:cs typeface="Calibri" panose="020F0502020204030204" pitchFamily="34" charset="0"/>
                          <a:sym typeface="Arial"/>
                        </a:rPr>
                        <a:t>промпт</a:t>
                      </a:r>
                      <a:r>
                        <a:rPr lang="ru-RU" sz="1400" u="none" strike="noStrike" cap="none" dirty="0">
                          <a:effectLst/>
                          <a:latin typeface="Calibri" panose="020F0502020204030204" pitchFamily="34" charset="0"/>
                          <a:cs typeface="Calibri" panose="020F0502020204030204" pitchFamily="34" charset="0"/>
                          <a:sym typeface="Arial"/>
                        </a:rPr>
                        <a:t>), составленный для решения конкретной педагогической задачи</a:t>
                      </a:r>
                      <a:r>
                        <a:rPr lang="ru-RU" sz="1400" u="none" strike="noStrike" cap="none" baseline="0" dirty="0">
                          <a:effectLst/>
                          <a:latin typeface="Calibri" panose="020F0502020204030204" pitchFamily="34" charset="0"/>
                          <a:cs typeface="Calibri" panose="020F0502020204030204" pitchFamily="34" charset="0"/>
                          <a:sym typeface="Arial"/>
                        </a:rPr>
                        <a:t> и </a:t>
                      </a:r>
                      <a:r>
                        <a:rPr lang="ru-RU" sz="1400" u="none" strike="noStrike" cap="none" dirty="0">
                          <a:effectLst/>
                          <a:latin typeface="Calibri" panose="020F0502020204030204" pitchFamily="34" charset="0"/>
                          <a:cs typeface="Calibri" panose="020F0502020204030204" pitchFamily="34" charset="0"/>
                          <a:sym typeface="Arial"/>
                        </a:rPr>
                        <a:t>демонстрируют результат, полученный от использования ИИ-сервиса</a:t>
                      </a:r>
                    </a:p>
                  </a:txBody>
                  <a:tcPr>
                    <a:solidFill>
                      <a:schemeClr val="accent6">
                        <a:lumMod val="40000"/>
                        <a:lumOff val="60000"/>
                        <a:alpha val="20000"/>
                      </a:schemeClr>
                    </a:solidFill>
                  </a:tcPr>
                </a:tc>
                <a:extLst>
                  <a:ext uri="{0D108BD9-81ED-4DB2-BD59-A6C34878D82A}">
                    <a16:rowId xmlns:a16="http://schemas.microsoft.com/office/drawing/2014/main" val="3555491618"/>
                  </a:ext>
                </a:extLst>
              </a:tr>
            </a:tbl>
          </a:graphicData>
        </a:graphic>
      </p:graphicFrame>
    </p:spTree>
    <p:extLst>
      <p:ext uri="{BB962C8B-B14F-4D97-AF65-F5344CB8AC3E}">
        <p14:creationId xmlns:p14="http://schemas.microsoft.com/office/powerpoint/2010/main" val="319395928"/>
      </p:ext>
    </p:extLst>
  </p:cSld>
  <p:clrMapOvr>
    <a:overrideClrMapping bg1="lt1" tx1="dk1" bg2="lt2" tx2="dk2" accent1="accent1" accent2="accent2" accent3="accent3" accent4="accent4" accent5="accent5" accent6="accent6" hlink="hlink" folHlink="folHlink"/>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Скругленный прямоугольник 9"/>
          <p:cNvSpPr/>
          <p:nvPr/>
        </p:nvSpPr>
        <p:spPr>
          <a:xfrm>
            <a:off x="5568599" y="1899470"/>
            <a:ext cx="6210536" cy="4523853"/>
          </a:xfrm>
          <a:prstGeom prst="roundRect">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9" name="Скругленный прямоугольник 8"/>
          <p:cNvSpPr/>
          <p:nvPr/>
        </p:nvSpPr>
        <p:spPr>
          <a:xfrm>
            <a:off x="627147" y="1899470"/>
            <a:ext cx="4705004" cy="4534205"/>
          </a:xfrm>
          <a:prstGeom prst="roundRect">
            <a:avLst/>
          </a:prstGeom>
          <a:scene3d>
            <a:camera prst="orthographicFront"/>
            <a:lightRig rig="threePt" dir="t"/>
          </a:scene3d>
          <a:sp3d>
            <a:bevelT w="101600" prst="riblet"/>
          </a:sp3d>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1" name="Google Shape;62;p14"/>
          <p:cNvSpPr txBox="1"/>
          <p:nvPr/>
        </p:nvSpPr>
        <p:spPr>
          <a:xfrm>
            <a:off x="627147" y="331918"/>
            <a:ext cx="9606444" cy="6770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sp>
        <p:nvSpPr>
          <p:cNvPr id="2" name="Прямоугольник 1"/>
          <p:cNvSpPr/>
          <p:nvPr/>
        </p:nvSpPr>
        <p:spPr>
          <a:xfrm>
            <a:off x="631311" y="1018275"/>
            <a:ext cx="10329652"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Конкурсная работа представляет собой кейс, направленный через электронную форму: </a:t>
            </a:r>
            <a:r>
              <a:rPr kumimoji="0" lang="en-US"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hlinkClick r:id="rId4"/>
              </a:rPr>
              <a:t>https://forms.yandex.ru/cloud/697210f1505690f9d4fffd36</a:t>
            </a:r>
            <a:endParaRPr kumimoji="0" lang="ru-RU"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p:txBody>
      </p:sp>
      <p:sp>
        <p:nvSpPr>
          <p:cNvPr id="5" name="Прямоугольник 4"/>
          <p:cNvSpPr/>
          <p:nvPr/>
        </p:nvSpPr>
        <p:spPr>
          <a:xfrm>
            <a:off x="937036" y="2150635"/>
            <a:ext cx="4269049" cy="378565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Структура кейса:</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Аннотация;</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Педагогическая задача/проблема;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Целевая аудитория;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Цель и задачи использования ИИ при реализации кейса;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Используемый ИИ-инструмент/сервис;</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Описание процесса реализации;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Полученные результаты;</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Рефлексия педагога: трудности, риски, планы по дальнейшему использованию;</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Дополнительные материалы: примеры заданий, инструкции для учащихся, шаблоны и т.д.</a:t>
            </a:r>
          </a:p>
        </p:txBody>
      </p:sp>
      <p:sp>
        <p:nvSpPr>
          <p:cNvPr id="8" name="Прямоугольник 7"/>
          <p:cNvSpPr/>
          <p:nvPr/>
        </p:nvSpPr>
        <p:spPr>
          <a:xfrm>
            <a:off x="5949914" y="2156586"/>
            <a:ext cx="5624648" cy="403187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Структура кейса (лучший </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промпт</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Учебный предмет или направление деятельности;</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Педагогическая задача/проблема;</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Целевая аудитория;</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Используемый ИИ-сервис;</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Исходный </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промпт</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Результат генерации;</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Самоанализ, включающий ответы на вопросы:</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Почему </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промпт</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был составлен именно так?</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Какие элементы </a:t>
            </a:r>
            <a:r>
              <a:rPr kumimoji="0" lang="ru-RU" sz="16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Calibri" panose="020F0502020204030204" pitchFamily="34" charset="0"/>
              </a:rPr>
              <a:t>промпта</a:t>
            </a: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 были наиболее важны для получения качественного результата?</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Как будет использоваться этот результат в дальнейшей работе?</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Какой совет по составлению промптов вы дали бы коллегам?</a:t>
            </a:r>
          </a:p>
        </p:txBody>
      </p:sp>
      <p:sp>
        <p:nvSpPr>
          <p:cNvPr id="12" name="Google Shape;62;p14"/>
          <p:cNvSpPr txBox="1"/>
          <p:nvPr/>
        </p:nvSpPr>
        <p:spPr>
          <a:xfrm>
            <a:off x="627147" y="331918"/>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Порядок участия в Конкурсе</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spTree>
    <p:extLst>
      <p:ext uri="{BB962C8B-B14F-4D97-AF65-F5344CB8AC3E}">
        <p14:creationId xmlns:p14="http://schemas.microsoft.com/office/powerpoint/2010/main" val="603646927"/>
      </p:ext>
    </p:extLst>
  </p:cSld>
  <p:clrMapOvr>
    <a:overrideClrMapping bg1="lt1" tx1="dk1" bg2="lt2" tx2="dk2" accent1="accent1" accent2="accent2" accent3="accent3" accent4="accent4" accent5="accent5" accent6="accent6" hlink="hlink" folHlink="folHlink"/>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11" name="Google Shape;62;p14"/>
          <p:cNvSpPr txBox="1"/>
          <p:nvPr/>
        </p:nvSpPr>
        <p:spPr>
          <a:xfrm>
            <a:off x="726899" y="331918"/>
            <a:ext cx="9606444" cy="553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1899" tIns="121899" rIns="121899" bIns="121899">
            <a:spAutoFit/>
          </a:bodyPr>
          <a:lstStyle>
            <a:lvl1pPr>
              <a:defRPr sz="2000" b="1">
                <a:latin typeface="Montserrat"/>
                <a:ea typeface="Montserrat"/>
                <a:cs typeface="Montserrat"/>
                <a:sym typeface="Montserrat"/>
              </a:defRPr>
            </a:lvl1p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ru-RU" sz="20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rPr>
              <a:t>Порядок оценивания Конкурсных работ</a:t>
            </a:r>
            <a:endParaRPr kumimoji="0" lang="ru" sz="2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Montserrat"/>
            </a:endParaRPr>
          </a:p>
        </p:txBody>
      </p:sp>
      <p:sp>
        <p:nvSpPr>
          <p:cNvPr id="5" name="Прямоугольник 4"/>
          <p:cNvSpPr/>
          <p:nvPr/>
        </p:nvSpPr>
        <p:spPr>
          <a:xfrm>
            <a:off x="627147" y="4476702"/>
            <a:ext cx="9980516" cy="184665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ВАЖНО!</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Задача конкурсантов – максимально подробно описать предлагаемый кейс:</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Для чего применялся ИИ</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Какой ИИ-сервис использовался</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Пошаговый алгоритм работы</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Полученный результат и перспективы его применения</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ru-RU" sz="16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Возможные затруднения и рекомендации по их преодолению </a:t>
            </a:r>
          </a:p>
        </p:txBody>
      </p:sp>
      <p:graphicFrame>
        <p:nvGraphicFramePr>
          <p:cNvPr id="6" name="Таблица 5"/>
          <p:cNvGraphicFramePr>
            <a:graphicFrameLocks noGrp="1"/>
          </p:cNvGraphicFramePr>
          <p:nvPr>
            <p:extLst>
              <p:ext uri="{D42A27DB-BD31-4B8C-83A1-F6EECF244321}">
                <p14:modId xmlns:p14="http://schemas.microsoft.com/office/powerpoint/2010/main" val="364714630"/>
              </p:ext>
            </p:extLst>
          </p:nvPr>
        </p:nvGraphicFramePr>
        <p:xfrm>
          <a:off x="809625" y="1430519"/>
          <a:ext cx="4807780" cy="2685663"/>
        </p:xfrm>
        <a:graphic>
          <a:graphicData uri="http://schemas.openxmlformats.org/drawingml/2006/table">
            <a:tbl>
              <a:tblPr firstRow="1" bandRow="1">
                <a:tableStyleId>{0505E3EF-67EA-436B-97B2-0124C06EBD24}</a:tableStyleId>
              </a:tblPr>
              <a:tblGrid>
                <a:gridCol w="4807780">
                  <a:extLst>
                    <a:ext uri="{9D8B030D-6E8A-4147-A177-3AD203B41FA5}">
                      <a16:colId xmlns:a16="http://schemas.microsoft.com/office/drawing/2014/main" val="325339966"/>
                    </a:ext>
                  </a:extLst>
                </a:gridCol>
              </a:tblGrid>
              <a:tr h="462743">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dirty="0">
                          <a:latin typeface="Calibri" panose="020F0502020204030204" pitchFamily="34" charset="0"/>
                          <a:cs typeface="Calibri" panose="020F0502020204030204" pitchFamily="34" charset="0"/>
                        </a:rPr>
                        <a:t>Критерии оценивания</a:t>
                      </a:r>
                      <a:r>
                        <a:rPr lang="ru-RU" sz="1400" baseline="0" dirty="0">
                          <a:latin typeface="Calibri" panose="020F0502020204030204" pitchFamily="34" charset="0"/>
                          <a:cs typeface="Calibri" panose="020F0502020204030204" pitchFamily="34" charset="0"/>
                        </a:rPr>
                        <a:t> </a:t>
                      </a:r>
                      <a:r>
                        <a:rPr lang="ru-RU" sz="1400" dirty="0">
                          <a:latin typeface="Calibri" panose="020F0502020204030204" pitchFamily="34" charset="0"/>
                          <a:cs typeface="Calibri" panose="020F0502020204030204" pitchFamily="34" charset="0"/>
                        </a:rPr>
                        <a:t>кейсов</a:t>
                      </a:r>
                    </a:p>
                  </a:txBody>
                  <a:tcPr anchor="ctr">
                    <a:solidFill>
                      <a:schemeClr val="bg1"/>
                    </a:solidFill>
                  </a:tcPr>
                </a:tc>
                <a:extLst>
                  <a:ext uri="{0D108BD9-81ED-4DB2-BD59-A6C34878D82A}">
                    <a16:rowId xmlns:a16="http://schemas.microsoft.com/office/drawing/2014/main" val="2518343517"/>
                  </a:ext>
                </a:extLst>
              </a:tr>
              <a:tr h="444584">
                <a:tc>
                  <a:txBody>
                    <a:bodyPr/>
                    <a:lstStyle/>
                    <a:p>
                      <a:pPr marL="86360" marR="154305" algn="just">
                        <a:lnSpc>
                          <a:spcPct val="115000"/>
                        </a:lnSpc>
                        <a:spcAft>
                          <a:spcPts val="0"/>
                        </a:spcAft>
                      </a:pPr>
                      <a:r>
                        <a:rPr lang="ru-RU" sz="1400" dirty="0">
                          <a:effectLst/>
                          <a:latin typeface="Calibri" panose="020F0502020204030204" pitchFamily="34" charset="0"/>
                          <a:cs typeface="Calibri" panose="020F0502020204030204" pitchFamily="34" charset="0"/>
                        </a:rPr>
                        <a:t>1. Педагогическая эффективность и релевантность </a:t>
                      </a:r>
                    </a:p>
                  </a:txBody>
                  <a:tcPr marL="0" marR="152400" marT="95250" marB="95250" anchor="ctr">
                    <a:solidFill>
                      <a:schemeClr val="bg1">
                        <a:lumMod val="95000"/>
                      </a:schemeClr>
                    </a:solidFill>
                  </a:tcPr>
                </a:tc>
                <a:extLst>
                  <a:ext uri="{0D108BD9-81ED-4DB2-BD59-A6C34878D82A}">
                    <a16:rowId xmlns:a16="http://schemas.microsoft.com/office/drawing/2014/main" val="941624956"/>
                  </a:ext>
                </a:extLst>
              </a:tr>
              <a:tr h="444584">
                <a:tc>
                  <a:txBody>
                    <a:bodyPr/>
                    <a:lstStyle/>
                    <a:p>
                      <a:pPr marL="86360" marR="154305" algn="just">
                        <a:lnSpc>
                          <a:spcPct val="115000"/>
                        </a:lnSpc>
                        <a:spcAft>
                          <a:spcPts val="0"/>
                        </a:spcAft>
                      </a:pPr>
                      <a:r>
                        <a:rPr lang="ru-RU" sz="1400" dirty="0">
                          <a:effectLst/>
                          <a:latin typeface="Calibri" panose="020F0502020204030204" pitchFamily="34" charset="0"/>
                          <a:cs typeface="Calibri" panose="020F0502020204030204" pitchFamily="34" charset="0"/>
                        </a:rPr>
                        <a:t>2. </a:t>
                      </a:r>
                      <a:r>
                        <a:rPr lang="ru-RU" sz="1400" dirty="0" err="1">
                          <a:effectLst/>
                          <a:latin typeface="Calibri" panose="020F0502020204030204" pitchFamily="34" charset="0"/>
                          <a:cs typeface="Calibri" panose="020F0502020204030204" pitchFamily="34" charset="0"/>
                        </a:rPr>
                        <a:t>Инновационность</a:t>
                      </a:r>
                      <a:r>
                        <a:rPr lang="ru-RU" sz="1400" dirty="0">
                          <a:effectLst/>
                          <a:latin typeface="Calibri" panose="020F0502020204030204" pitchFamily="34" charset="0"/>
                          <a:cs typeface="Calibri" panose="020F0502020204030204" pitchFamily="34" charset="0"/>
                        </a:rPr>
                        <a:t> и оригинальность </a:t>
                      </a:r>
                    </a:p>
                  </a:txBody>
                  <a:tcPr marL="0" marR="152400" marT="95250" marB="95250" anchor="ctr">
                    <a:solidFill>
                      <a:schemeClr val="bg1"/>
                    </a:solidFill>
                  </a:tcPr>
                </a:tc>
                <a:extLst>
                  <a:ext uri="{0D108BD9-81ED-4DB2-BD59-A6C34878D82A}">
                    <a16:rowId xmlns:a16="http://schemas.microsoft.com/office/drawing/2014/main" val="3188668504"/>
                  </a:ext>
                </a:extLst>
              </a:tr>
              <a:tr h="444584">
                <a:tc>
                  <a:txBody>
                    <a:bodyPr/>
                    <a:lstStyle/>
                    <a:p>
                      <a:pPr marL="86360" marR="154305" algn="just">
                        <a:lnSpc>
                          <a:spcPct val="115000"/>
                        </a:lnSpc>
                        <a:spcAft>
                          <a:spcPts val="0"/>
                        </a:spcAft>
                      </a:pPr>
                      <a:r>
                        <a:rPr lang="ru-RU" sz="1400" dirty="0">
                          <a:effectLst/>
                          <a:latin typeface="Calibri" panose="020F0502020204030204" pitchFamily="34" charset="0"/>
                          <a:cs typeface="Calibri" panose="020F0502020204030204" pitchFamily="34" charset="0"/>
                        </a:rPr>
                        <a:t>3. Технологическая грамотность </a:t>
                      </a:r>
                    </a:p>
                  </a:txBody>
                  <a:tcPr marL="0" marR="152400" marT="95250" marB="95250" anchor="ctr">
                    <a:solidFill>
                      <a:schemeClr val="bg1">
                        <a:lumMod val="95000"/>
                      </a:schemeClr>
                    </a:solidFill>
                  </a:tcPr>
                </a:tc>
                <a:extLst>
                  <a:ext uri="{0D108BD9-81ED-4DB2-BD59-A6C34878D82A}">
                    <a16:rowId xmlns:a16="http://schemas.microsoft.com/office/drawing/2014/main" val="3175357130"/>
                  </a:ext>
                </a:extLst>
              </a:tr>
              <a:tr h="444584">
                <a:tc>
                  <a:txBody>
                    <a:bodyPr/>
                    <a:lstStyle/>
                    <a:p>
                      <a:pPr marL="86360" marR="154305" algn="just">
                        <a:lnSpc>
                          <a:spcPct val="115000"/>
                        </a:lnSpc>
                        <a:spcAft>
                          <a:spcPts val="0"/>
                        </a:spcAft>
                      </a:pPr>
                      <a:r>
                        <a:rPr lang="ru-RU" sz="1400" dirty="0">
                          <a:effectLst/>
                          <a:latin typeface="Calibri" panose="020F0502020204030204" pitchFamily="34" charset="0"/>
                          <a:cs typeface="Calibri" panose="020F0502020204030204" pitchFamily="34" charset="0"/>
                        </a:rPr>
                        <a:t>4. Практическая значимость и масштабируемость </a:t>
                      </a:r>
                    </a:p>
                  </a:txBody>
                  <a:tcPr marL="0" marR="152400" marT="95250" marB="95250" anchor="ctr">
                    <a:solidFill>
                      <a:schemeClr val="bg1"/>
                    </a:solidFill>
                  </a:tcPr>
                </a:tc>
                <a:extLst>
                  <a:ext uri="{0D108BD9-81ED-4DB2-BD59-A6C34878D82A}">
                    <a16:rowId xmlns:a16="http://schemas.microsoft.com/office/drawing/2014/main" val="268694039"/>
                  </a:ext>
                </a:extLst>
              </a:tr>
              <a:tr h="444584">
                <a:tc>
                  <a:txBody>
                    <a:bodyPr/>
                    <a:lstStyle/>
                    <a:p>
                      <a:pPr marL="86360" marR="154305" algn="just">
                        <a:lnSpc>
                          <a:spcPct val="115000"/>
                        </a:lnSpc>
                        <a:spcAft>
                          <a:spcPts val="0"/>
                        </a:spcAft>
                      </a:pPr>
                      <a:r>
                        <a:rPr lang="ru-RU" sz="1400" dirty="0">
                          <a:effectLst/>
                          <a:latin typeface="Calibri" panose="020F0502020204030204" pitchFamily="34" charset="0"/>
                          <a:cs typeface="Calibri" panose="020F0502020204030204" pitchFamily="34" charset="0"/>
                        </a:rPr>
                        <a:t>5. Структура и оформление кейса </a:t>
                      </a:r>
                    </a:p>
                  </a:txBody>
                  <a:tcPr marL="0" marR="152400" marT="95250" marB="95250" anchor="ctr">
                    <a:solidFill>
                      <a:schemeClr val="bg1">
                        <a:lumMod val="95000"/>
                      </a:schemeClr>
                    </a:solidFill>
                  </a:tcPr>
                </a:tc>
                <a:extLst>
                  <a:ext uri="{0D108BD9-81ED-4DB2-BD59-A6C34878D82A}">
                    <a16:rowId xmlns:a16="http://schemas.microsoft.com/office/drawing/2014/main" val="2965379133"/>
                  </a:ext>
                </a:extLst>
              </a:tr>
            </a:tbl>
          </a:graphicData>
        </a:graphic>
      </p:graphicFrame>
      <p:graphicFrame>
        <p:nvGraphicFramePr>
          <p:cNvPr id="7" name="Таблица 6"/>
          <p:cNvGraphicFramePr>
            <a:graphicFrameLocks noGrp="1"/>
          </p:cNvGraphicFramePr>
          <p:nvPr>
            <p:extLst>
              <p:ext uri="{D42A27DB-BD31-4B8C-83A1-F6EECF244321}">
                <p14:modId xmlns:p14="http://schemas.microsoft.com/office/powerpoint/2010/main" val="82120308"/>
              </p:ext>
            </p:extLst>
          </p:nvPr>
        </p:nvGraphicFramePr>
        <p:xfrm>
          <a:off x="5818145" y="1430518"/>
          <a:ext cx="5312595" cy="2632985"/>
        </p:xfrm>
        <a:graphic>
          <a:graphicData uri="http://schemas.openxmlformats.org/drawingml/2006/table">
            <a:tbl>
              <a:tblPr firstRow="1" bandRow="1">
                <a:tableStyleId>{0505E3EF-67EA-436B-97B2-0124C06EBD24}</a:tableStyleId>
              </a:tblPr>
              <a:tblGrid>
                <a:gridCol w="5312595">
                  <a:extLst>
                    <a:ext uri="{9D8B030D-6E8A-4147-A177-3AD203B41FA5}">
                      <a16:colId xmlns:a16="http://schemas.microsoft.com/office/drawing/2014/main" val="3050162055"/>
                    </a:ext>
                  </a:extLst>
                </a:gridCol>
              </a:tblGrid>
              <a:tr h="506345">
                <a:tc>
                  <a:txBody>
                    <a:bodyPr/>
                    <a:lstStyle/>
                    <a:p>
                      <a:pPr algn="l"/>
                      <a:r>
                        <a:rPr lang="ru-RU" sz="1400" u="none" strike="noStrike" cap="none" dirty="0">
                          <a:effectLst/>
                          <a:latin typeface="Calibri" panose="020F0502020204030204" pitchFamily="34" charset="0"/>
                          <a:cs typeface="Calibri" panose="020F0502020204030204" pitchFamily="34" charset="0"/>
                          <a:sym typeface="Arial"/>
                        </a:rPr>
                        <a:t>Критерии для специальной номинации «Лучший </a:t>
                      </a:r>
                      <a:r>
                        <a:rPr lang="ru-RU" sz="1400" u="none" strike="noStrike" cap="none" dirty="0" err="1">
                          <a:effectLst/>
                          <a:latin typeface="Calibri" panose="020F0502020204030204" pitchFamily="34" charset="0"/>
                          <a:cs typeface="Calibri" panose="020F0502020204030204" pitchFamily="34" charset="0"/>
                          <a:sym typeface="Arial"/>
                        </a:rPr>
                        <a:t>промпт</a:t>
                      </a:r>
                      <a:r>
                        <a:rPr lang="ru-RU" sz="1400" u="none" strike="noStrike" cap="none" dirty="0">
                          <a:effectLst/>
                          <a:latin typeface="Calibri" panose="020F0502020204030204" pitchFamily="34" charset="0"/>
                          <a:cs typeface="Calibri" panose="020F0502020204030204" pitchFamily="34" charset="0"/>
                          <a:sym typeface="Arial"/>
                        </a:rPr>
                        <a:t>»</a:t>
                      </a:r>
                      <a:endParaRPr lang="ru-RU" sz="140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2726155948"/>
                  </a:ext>
                </a:extLst>
              </a:tr>
              <a:tr h="425328">
                <a:tc>
                  <a:txBody>
                    <a:bodyPr/>
                    <a:lstStyle/>
                    <a:p>
                      <a:pPr marL="91440" algn="l">
                        <a:lnSpc>
                          <a:spcPct val="115000"/>
                        </a:lnSpc>
                        <a:spcAft>
                          <a:spcPts val="0"/>
                        </a:spcAft>
                      </a:pPr>
                      <a:r>
                        <a:rPr lang="ru-RU" sz="1400" dirty="0">
                          <a:effectLst/>
                          <a:latin typeface="Calibri" panose="020F0502020204030204" pitchFamily="34" charset="0"/>
                          <a:cs typeface="Calibri" panose="020F0502020204030204" pitchFamily="34" charset="0"/>
                        </a:rPr>
                        <a:t>1. Педагогическая целесообразность</a:t>
                      </a:r>
                      <a:endParaRPr lang="ru-RU" sz="1400" dirty="0">
                        <a:effectLst/>
                        <a:latin typeface="Calibri" panose="020F0502020204030204" pitchFamily="34" charset="0"/>
                        <a:ea typeface="Calibri" panose="020F0502020204030204" pitchFamily="34" charset="0"/>
                        <a:cs typeface="Calibri" panose="020F0502020204030204" pitchFamily="34" charset="0"/>
                      </a:endParaRPr>
                    </a:p>
                  </a:txBody>
                  <a:tcPr marL="0" marR="152400" marT="95250" marB="95250" anchor="ctr">
                    <a:solidFill>
                      <a:schemeClr val="bg1">
                        <a:lumMod val="95000"/>
                      </a:schemeClr>
                    </a:solidFill>
                  </a:tcPr>
                </a:tc>
                <a:extLst>
                  <a:ext uri="{0D108BD9-81ED-4DB2-BD59-A6C34878D82A}">
                    <a16:rowId xmlns:a16="http://schemas.microsoft.com/office/drawing/2014/main" val="4255873029"/>
                  </a:ext>
                </a:extLst>
              </a:tr>
              <a:tr h="425328">
                <a:tc>
                  <a:txBody>
                    <a:bodyPr/>
                    <a:lstStyle/>
                    <a:p>
                      <a:pPr marL="91440" algn="l">
                        <a:lnSpc>
                          <a:spcPct val="115000"/>
                        </a:lnSpc>
                        <a:spcAft>
                          <a:spcPts val="0"/>
                        </a:spcAft>
                      </a:pPr>
                      <a:r>
                        <a:rPr lang="ru-RU" sz="1400" dirty="0">
                          <a:effectLst/>
                          <a:latin typeface="Calibri" panose="020F0502020204030204" pitchFamily="34" charset="0"/>
                          <a:cs typeface="Calibri" panose="020F0502020204030204" pitchFamily="34" charset="0"/>
                        </a:rPr>
                        <a:t>2. Ясность, структурированность и точность </a:t>
                      </a:r>
                      <a:endParaRPr lang="ru-RU" sz="1400" dirty="0">
                        <a:effectLst/>
                        <a:latin typeface="Calibri" panose="020F0502020204030204" pitchFamily="34" charset="0"/>
                        <a:ea typeface="Calibri" panose="020F0502020204030204" pitchFamily="34" charset="0"/>
                        <a:cs typeface="Calibri" panose="020F0502020204030204" pitchFamily="34" charset="0"/>
                      </a:endParaRPr>
                    </a:p>
                  </a:txBody>
                  <a:tcPr marL="0" marR="152400" marT="95250" marB="95250" anchor="ctr">
                    <a:solidFill>
                      <a:schemeClr val="bg1"/>
                    </a:solidFill>
                  </a:tcPr>
                </a:tc>
                <a:extLst>
                  <a:ext uri="{0D108BD9-81ED-4DB2-BD59-A6C34878D82A}">
                    <a16:rowId xmlns:a16="http://schemas.microsoft.com/office/drawing/2014/main" val="4081596277"/>
                  </a:ext>
                </a:extLst>
              </a:tr>
              <a:tr h="425328">
                <a:tc>
                  <a:txBody>
                    <a:bodyPr/>
                    <a:lstStyle/>
                    <a:p>
                      <a:pPr marL="91440" algn="l">
                        <a:lnSpc>
                          <a:spcPct val="115000"/>
                        </a:lnSpc>
                        <a:spcAft>
                          <a:spcPts val="0"/>
                        </a:spcAft>
                      </a:pPr>
                      <a:r>
                        <a:rPr lang="ru-RU" sz="1400" dirty="0">
                          <a:effectLst/>
                          <a:latin typeface="Calibri" panose="020F0502020204030204" pitchFamily="34" charset="0"/>
                          <a:cs typeface="Calibri" panose="020F0502020204030204" pitchFamily="34" charset="0"/>
                        </a:rPr>
                        <a:t>3. Креативность и инновационность </a:t>
                      </a:r>
                      <a:endParaRPr lang="ru-RU" sz="1400" dirty="0">
                        <a:effectLst/>
                        <a:latin typeface="Calibri" panose="020F0502020204030204" pitchFamily="34" charset="0"/>
                        <a:ea typeface="Calibri" panose="020F0502020204030204" pitchFamily="34" charset="0"/>
                        <a:cs typeface="Calibri" panose="020F0502020204030204" pitchFamily="34" charset="0"/>
                      </a:endParaRPr>
                    </a:p>
                  </a:txBody>
                  <a:tcPr marL="0" marR="152400" marT="95250" marB="95250" anchor="ctr">
                    <a:solidFill>
                      <a:schemeClr val="bg1">
                        <a:lumMod val="95000"/>
                      </a:schemeClr>
                    </a:solidFill>
                  </a:tcPr>
                </a:tc>
                <a:extLst>
                  <a:ext uri="{0D108BD9-81ED-4DB2-BD59-A6C34878D82A}">
                    <a16:rowId xmlns:a16="http://schemas.microsoft.com/office/drawing/2014/main" val="3321934231"/>
                  </a:ext>
                </a:extLst>
              </a:tr>
              <a:tr h="425328">
                <a:tc>
                  <a:txBody>
                    <a:bodyPr/>
                    <a:lstStyle/>
                    <a:p>
                      <a:pPr marL="91440" algn="l">
                        <a:lnSpc>
                          <a:spcPct val="115000"/>
                        </a:lnSpc>
                        <a:spcAft>
                          <a:spcPts val="0"/>
                        </a:spcAft>
                      </a:pPr>
                      <a:r>
                        <a:rPr lang="ru-RU" sz="1400" dirty="0">
                          <a:effectLst/>
                          <a:latin typeface="Calibri" panose="020F0502020204030204" pitchFamily="34" charset="0"/>
                          <a:cs typeface="Calibri" panose="020F0502020204030204" pitchFamily="34" charset="0"/>
                        </a:rPr>
                        <a:t>4. Результативность и соответствие</a:t>
                      </a:r>
                      <a:endParaRPr lang="ru-RU" sz="1400" dirty="0">
                        <a:effectLst/>
                        <a:latin typeface="Calibri" panose="020F0502020204030204" pitchFamily="34" charset="0"/>
                        <a:ea typeface="Calibri" panose="020F0502020204030204" pitchFamily="34" charset="0"/>
                        <a:cs typeface="Calibri" panose="020F0502020204030204" pitchFamily="34" charset="0"/>
                      </a:endParaRPr>
                    </a:p>
                  </a:txBody>
                  <a:tcPr marL="0" marR="152400" marT="95250" marB="95250" anchor="ctr">
                    <a:solidFill>
                      <a:schemeClr val="bg1"/>
                    </a:solidFill>
                  </a:tcPr>
                </a:tc>
                <a:extLst>
                  <a:ext uri="{0D108BD9-81ED-4DB2-BD59-A6C34878D82A}">
                    <a16:rowId xmlns:a16="http://schemas.microsoft.com/office/drawing/2014/main" val="2492731148"/>
                  </a:ext>
                </a:extLst>
              </a:tr>
              <a:tr h="425328">
                <a:tc>
                  <a:txBody>
                    <a:bodyPr/>
                    <a:lstStyle/>
                    <a:p>
                      <a:pPr marL="91440" algn="l">
                        <a:lnSpc>
                          <a:spcPct val="115000"/>
                        </a:lnSpc>
                        <a:spcAft>
                          <a:spcPts val="0"/>
                        </a:spcAft>
                      </a:pPr>
                      <a:r>
                        <a:rPr lang="ru-RU" sz="1400" dirty="0">
                          <a:effectLst/>
                          <a:latin typeface="Calibri" panose="020F0502020204030204" pitchFamily="34" charset="0"/>
                          <a:cs typeface="Calibri" panose="020F0502020204030204" pitchFamily="34" charset="0"/>
                        </a:rPr>
                        <a:t>5. Воспроизводимость и </a:t>
                      </a:r>
                      <a:r>
                        <a:rPr lang="ru-RU" sz="1400" dirty="0" err="1">
                          <a:effectLst/>
                          <a:latin typeface="Calibri" panose="020F0502020204030204" pitchFamily="34" charset="0"/>
                          <a:cs typeface="Calibri" panose="020F0502020204030204" pitchFamily="34" charset="0"/>
                        </a:rPr>
                        <a:t>метапредметность</a:t>
                      </a:r>
                      <a:r>
                        <a:rPr lang="ru-RU" sz="1400" dirty="0">
                          <a:effectLst/>
                          <a:latin typeface="Calibri" panose="020F0502020204030204" pitchFamily="34" charset="0"/>
                          <a:cs typeface="Calibri" panose="020F0502020204030204" pitchFamily="34" charset="0"/>
                        </a:rPr>
                        <a:t> </a:t>
                      </a:r>
                      <a:endParaRPr lang="ru-RU" sz="1400" dirty="0">
                        <a:effectLst/>
                        <a:latin typeface="Calibri" panose="020F0502020204030204" pitchFamily="34" charset="0"/>
                        <a:ea typeface="Calibri" panose="020F0502020204030204" pitchFamily="34" charset="0"/>
                        <a:cs typeface="Calibri" panose="020F0502020204030204" pitchFamily="34" charset="0"/>
                      </a:endParaRPr>
                    </a:p>
                  </a:txBody>
                  <a:tcPr marL="0" marR="152400" marT="95250" marB="95250" anchor="ctr">
                    <a:solidFill>
                      <a:schemeClr val="bg1">
                        <a:lumMod val="95000"/>
                      </a:schemeClr>
                    </a:solidFill>
                  </a:tcPr>
                </a:tc>
                <a:extLst>
                  <a:ext uri="{0D108BD9-81ED-4DB2-BD59-A6C34878D82A}">
                    <a16:rowId xmlns:a16="http://schemas.microsoft.com/office/drawing/2014/main" val="2410348735"/>
                  </a:ext>
                </a:extLst>
              </a:tr>
            </a:tbl>
          </a:graphicData>
        </a:graphic>
      </p:graphicFrame>
    </p:spTree>
    <p:extLst>
      <p:ext uri="{BB962C8B-B14F-4D97-AF65-F5344CB8AC3E}">
        <p14:creationId xmlns:p14="http://schemas.microsoft.com/office/powerpoint/2010/main" val="4182473852"/>
      </p:ext>
    </p:extLst>
  </p:cSld>
  <p:clrMapOvr>
    <a:overrideClrMapping bg1="lt1" tx1="dk1" bg2="lt2" tx2="dk2" accent1="accent1" accent2="accent2" accent3="accent3" accent4="accent4" accent5="accent5" accent6="accent6" hlink="hlink" folHlink="folHlink"/>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5AFDE90-E827-4000-8DE5-AA7BB18DC00A}"/>
              </a:ext>
            </a:extLst>
          </p:cNvPr>
          <p:cNvSpPr/>
          <p:nvPr/>
        </p:nvSpPr>
        <p:spPr>
          <a:xfrm>
            <a:off x="4667249" y="865227"/>
            <a:ext cx="7305675" cy="3083921"/>
          </a:xfrm>
          <a:prstGeom prst="rect">
            <a:avLst/>
          </a:prstGeom>
        </p:spPr>
        <p:txBody>
          <a:bodyPr wrap="square">
            <a:spAutoFit/>
          </a:bodyPr>
          <a:lstStyle/>
          <a:p>
            <a:pPr marL="0" marR="0" lvl="0" indent="0" defTabSz="914400" eaLnBrk="1" fontAlgn="auto" latinLnBrk="0" hangingPunct="1">
              <a:lnSpc>
                <a:spcPct val="90000"/>
              </a:lnSpc>
              <a:spcBef>
                <a:spcPts val="0"/>
              </a:spcBef>
              <a:spcAft>
                <a:spcPts val="0"/>
              </a:spcAft>
              <a:buClrTx/>
              <a:buSzTx/>
              <a:buFontTx/>
              <a:buNone/>
              <a:tabLst/>
              <a:defRPr/>
            </a:pPr>
            <a:r>
              <a:rPr lang="ru-RU" sz="3600" b="1" u="sng" dirty="0">
                <a:solidFill>
                  <a:srgbClr val="002060"/>
                </a:solidFill>
                <a:latin typeface="Calibri" panose="020F0502020204030204" pitchFamily="34" charset="0"/>
                <a:cs typeface="Calibri" panose="020F0502020204030204" pitchFamily="34" charset="0"/>
                <a:sym typeface="Calibri"/>
              </a:rPr>
              <a:t>Срочные задачи:</a:t>
            </a:r>
            <a:r>
              <a:rPr lang="ru-RU" sz="3600" b="1" dirty="0">
                <a:solidFill>
                  <a:srgbClr val="002060"/>
                </a:solidFill>
                <a:latin typeface="Calibri" panose="020F0502020204030204" pitchFamily="34" charset="0"/>
                <a:cs typeface="Calibri" panose="020F0502020204030204" pitchFamily="34" charset="0"/>
                <a:sym typeface="Calibri"/>
              </a:rPr>
              <a:t> Региональный фестиваль проектной деятельности обучающихся по тематике искусственный интеллект «Область </a:t>
            </a:r>
            <a:r>
              <a:rPr lang="ru-RU" sz="3600" b="1" dirty="0" err="1">
                <a:solidFill>
                  <a:srgbClr val="002060"/>
                </a:solidFill>
                <a:latin typeface="Calibri" panose="020F0502020204030204" pitchFamily="34" charset="0"/>
                <a:cs typeface="Calibri" panose="020F0502020204030204" pitchFamily="34" charset="0"/>
                <a:sym typeface="Calibri"/>
              </a:rPr>
              <a:t>ИИзменений</a:t>
            </a:r>
            <a:r>
              <a:rPr lang="ru-RU" sz="3600" b="1" dirty="0">
                <a:solidFill>
                  <a:srgbClr val="002060"/>
                </a:solidFill>
                <a:latin typeface="Calibri" panose="020F0502020204030204" pitchFamily="34" charset="0"/>
                <a:cs typeface="Calibri" panose="020F0502020204030204" pitchFamily="34" charset="0"/>
                <a:sym typeface="Calibri"/>
              </a:rPr>
              <a:t>»</a:t>
            </a:r>
            <a:br>
              <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Helvetica Neue"/>
              </a:rPr>
            </a:br>
            <a:endParaRPr kumimoji="0" lang="ru-RU" sz="3600" b="1" i="0" u="none" strike="noStrike" kern="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sym typeface="Calibri"/>
            </a:endParaRPr>
          </a:p>
        </p:txBody>
      </p:sp>
      <p:sp>
        <p:nvSpPr>
          <p:cNvPr id="5" name="Прямоугольник 4">
            <a:extLst>
              <a:ext uri="{FF2B5EF4-FFF2-40B4-BE49-F238E27FC236}">
                <a16:creationId xmlns:a16="http://schemas.microsoft.com/office/drawing/2014/main" id="{CB3507EE-4134-456F-AC8D-4702B3FD8E7B}"/>
              </a:ext>
            </a:extLst>
          </p:cNvPr>
          <p:cNvSpPr/>
          <p:nvPr/>
        </p:nvSpPr>
        <p:spPr>
          <a:xfrm>
            <a:off x="4667249" y="4543336"/>
            <a:ext cx="5114926" cy="9233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1" u="none" strike="noStrike" kern="0" cap="none" spc="0" normalizeH="0" baseline="0" noProof="0" dirty="0">
                <a:ln>
                  <a:noFill/>
                </a:ln>
                <a:solidFill>
                  <a:srgbClr val="002060"/>
                </a:solidFill>
                <a:effectLst/>
                <a:uLnTx/>
                <a:uFillTx/>
                <a:latin typeface="Montserrat" panose="00000500000000000000" pitchFamily="2" charset="-52"/>
                <a:sym typeface="Helvetica Neue"/>
              </a:rPr>
              <a:t>Смирнова Анна Сергеевна,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a:ln>
                  <a:noFill/>
                </a:ln>
                <a:solidFill>
                  <a:srgbClr val="002060"/>
                </a:solidFill>
                <a:effectLst/>
                <a:uLnTx/>
                <a:uFillTx/>
                <a:latin typeface="Montserrat" panose="00000500000000000000" pitchFamily="2" charset="-52"/>
                <a:sym typeface="Helvetica Neue"/>
              </a:rPr>
              <a:t>ведущий специалист отдела содержания образования КУРО</a:t>
            </a:r>
          </a:p>
        </p:txBody>
      </p:sp>
    </p:spTree>
    <p:extLst>
      <p:ext uri="{BB962C8B-B14F-4D97-AF65-F5344CB8AC3E}">
        <p14:creationId xmlns:p14="http://schemas.microsoft.com/office/powerpoint/2010/main" val="2744818443"/>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472C4"/>
          </a:solidFill>
          <a:prstDash val="solid"/>
          <a:bevel/>
        </a:ln>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472C4"/>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ТемаАСОУтитул">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Городской поп">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472C4"/>
          </a:solidFill>
          <a:prstDash val="solid"/>
          <a:bevel/>
        </a:ln>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472C4"/>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Default">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472C4"/>
          </a:solidFill>
          <a:prstDash val="solid"/>
          <a:bevel/>
        </a:ln>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472C4"/>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Default">
  <a:themeElements>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472C4"/>
          </a:solidFill>
          <a:prstDash val="solid"/>
          <a:bevel/>
        </a:ln>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472C4"/>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0.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1.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2.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3.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4.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5.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6.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7.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8.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19.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0.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1.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2.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3.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4.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5.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6.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7.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8.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29.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0.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1.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2.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3.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4.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35.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4.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5.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6.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7.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8.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ppt/theme/themeOverride9.xml><?xml version="1.0" encoding="utf-8"?>
<a:themeOverride xmlns:a="http://schemas.openxmlformats.org/drawingml/2006/main">
  <a:clrScheme name="Default">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themeOverride>
</file>

<file path=docProps/app.xml><?xml version="1.0" encoding="utf-8"?>
<Properties xmlns="http://schemas.openxmlformats.org/officeDocument/2006/extended-properties" xmlns:vt="http://schemas.openxmlformats.org/officeDocument/2006/docPropsVTypes">
  <TotalTime>13511</TotalTime>
  <Words>3343</Words>
  <Application>Microsoft Office PowerPoint</Application>
  <PresentationFormat>Широкоэкранный</PresentationFormat>
  <Paragraphs>291</Paragraphs>
  <Slides>39</Slides>
  <Notes>4</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3</vt:i4>
      </vt:variant>
      <vt:variant>
        <vt:lpstr>Заголовки слайдов</vt:lpstr>
      </vt:variant>
      <vt:variant>
        <vt:i4>39</vt:i4>
      </vt:variant>
    </vt:vector>
  </HeadingPairs>
  <TitlesOfParts>
    <vt:vector size="52" baseType="lpstr">
      <vt:lpstr>Arial</vt:lpstr>
      <vt:lpstr>Calibri</vt:lpstr>
      <vt:lpstr>Calibri Light</vt:lpstr>
      <vt:lpstr>Corbel</vt:lpstr>
      <vt:lpstr>Helvetica</vt:lpstr>
      <vt:lpstr>Helvetica Neue</vt:lpstr>
      <vt:lpstr>Montserrat</vt:lpstr>
      <vt:lpstr>Times New Roman</vt:lpstr>
      <vt:lpstr>Verdana</vt:lpstr>
      <vt:lpstr>Wingdings</vt:lpstr>
      <vt:lpstr>Default</vt:lpstr>
      <vt:lpstr>ТемаАСОУтитул</vt:lpstr>
      <vt:lpstr>1_Default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Изменения в ФОП НОО – 2026</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Топал Елена Константиновна</dc:creator>
  <cp:lastModifiedBy>Никифорова Екатерина Владимировна</cp:lastModifiedBy>
  <cp:revision>193</cp:revision>
  <dcterms:modified xsi:type="dcterms:W3CDTF">2026-02-03T12:19:37Z</dcterms:modified>
</cp:coreProperties>
</file>